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52238-D59D-4D80-95A7-DD4A22B7F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8BF19-709D-4E7D-9662-910BFE32F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14E73-206B-4FB6-8660-3E802EB9F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56581-496B-476A-9848-5957BD15A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EE1FBC-DBD6-4001-A5CB-BEA76BD4F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FF0AEC-D691-4E2A-8685-AAAD6E17C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7B5EE1-29D9-4CA8-A5D2-46BD6BE8B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13331-921E-4E3F-9F3C-67A2C713B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8E517-8B88-44D9-905A-D69BDCE16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EB024-DBAC-4455-967A-499CFD976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EB75E-5E72-4741-966C-07443836A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51035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反函数与幂函数的求导法则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反函数求导法则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幂函数求导法则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反函数与幂函数求导法则的比较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反函数与幂函数求导法则在实际问题中的应用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探究反函数与幂函数的求导法则，为深入理解导数概念和掌握求导技巧打下基础。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反函数与幂函数在数学、物理、工程等领域具有广泛应用，研究其求导法则有助于提高解决实际问题的能力。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求导法则的重要性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求导法则是微积分学的基础，掌握求导法则有助于理解函数的变化规律和极值问题。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对于反函数和幂函数等特殊类型的函数，了解其求导法则可以简化计算过程，提高求解效率。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通过研究反函数与幂函数的求导法则，可以加深对导数定义、性质和应用的理解，为进一步学习高阶导数、微分中值定理等内容打下基础。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反函数求导法则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若函数$y = f(x)$在定义域内单调且可逆，则其逆函数$x = g(y)$称为$f(x)$的反函数。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反函数的定义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反函数与原函数关于直线$y = x$对称；反函数的定义域是原函数的值域，反函数的值域是原函数的定义域。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反函数的性质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反函数的定义和性质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对$x = g(y)$两边关于$y$求导，得到$frac{dx}{dy} = g'(y)$。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将$y = f(x)$代入上式，得到反函数的导数$frac{dy}{dx} = frac{1}{f'(g(y))}$。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根据链式法则和复合函数的求导法则，有$frac{dy}{dx} = frac{1}{frac{dx}{dy}} = frac{1}{g'(y)}$。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根据反函数的定义，设$y = f(x)$的反函数为$x = g(y)$。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反函数的求导过程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求解反三角函数的导数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如$arcsin x$，$arccos x$，$arctan x$等反三角函数的导数可以通过反函数求导法则求得。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求解对数函数的导数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如$log_a x$（$a &gt; 0$，$a neq 1$）等对数函数的导数可以通过反函数求导法则求得。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求解其他反函数的导数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对于其他类型的反函数，如指数函数、幂函数等，也可以通过反函数求导法则求得其导数。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反函数求导法则的应用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幂函数求导法则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形如y=x^n（n为常数）的函数，即以底数为自变量，幂为因变量，指数为常量的函数称为幂函数。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幂函数的图像都经过点(1,1)；当n&gt;0时，幂函数图像在第一象限内是增函数；当n&lt;0时，幂函数图像在第一象限内是减函数。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幂函数的定义和性质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幂函数的性质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幂函数定义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基本求导公式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(x^n)'=nx^(n-1)。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导数运算法则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对于幂函数的乘积、商、复合等复杂形式，需要运用导数的运算法则进行求导。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幂函数的求导过程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用于求解幂函数的单调性、极值、最值等问题。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用于求解幂函数图像的切线斜率、法线方程等问题。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用于求解与幂函数相关的微分方程等问题。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幂函数求导法则的应用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https://d.book118.com/958051035101006040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2024-09-19T03:47:25.047</cp:lastPrinted>
  <dcterms:created xsi:type="dcterms:W3CDTF">2024-09-18T19:47:25Z</dcterms:created>
  <dcterms:modified xsi:type="dcterms:W3CDTF">2024-09-18T19:47:27Z</dcterms:modified>
</cp:coreProperties>
</file>