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A25698-1EC0-473E-ADF8-E2DB43F1A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EC9F17-16A4-4988-8EE0-A875DF8D9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9CF4FB-D6F9-4DAC-9D45-8264DA9AC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B6E918-6E3F-44AE-B201-33DC62C7D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F211DC-9F56-4A6F-85C8-269FC6B3B2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368D75-25CE-4D40-9C50-9274D29816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0C602C-FE48-44A4-B29F-6C8C2354C1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B9BB98-A905-402C-88A9-3026DF9A4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F39AD-7D75-4108-8FF1-B3EE7C41C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4E6855-C16D-456E-96C0-AB6CC1118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FDE64-A2A0-4AF4-ADC1-BF0A5AF61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21150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建委四五普法工作总结年终总结</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四五普法工作总体情况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四五普法工作重点任务完成情况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四五普法工作存在问题和不足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四五普法工作经验和教训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四五普法工作展望和建议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建委四五普法工作是国家法治建设的重要组成部分，旨在提高全民法治意识，促进法治社会建设。</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通过普法工作，加强建筑行业从业人员对法律法规的认知和遵守，推动行业依法治理，保障建筑市场健康有序发展。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推动建筑行业依法治理</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贯彻落实国家法律法规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普法工作成效评估</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对普法工作的效果进行评估，包括普法宣传的覆盖面、普法教育的质量、从业人员法治意识的提高等方面。</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存在的问题和改进措施</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分析普法工作中存在的问题和不足，提出改进措施和建议，为下一步普法工作提供参考。</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普法工作组织实施情况</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包括普法工作的计划制定、组织实施、监督检查等方面。</a:t>
            </a:r>
          </a:p>
        </p:txBody>
      </p:sp>
      <p:pic>
        <p:nvPicPr>
          <p:cNvPr id="8" name="Picture 8"/>
          <p:cNvPicPr>
            <a:picLocks noChangeAspect="1"/>
          </p:cNvPicPr>
          <p:nvPr/>
        </p:nvPicPr>
        <p:blipFill>
          <a:blip r:embed="rId2"/>
          <a:srcRect l="15208" r="15208"/>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四五普法工作总体情况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通过四五普法工作，广泛普及法律知识，提高全民法治意识。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普及法律知识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3333" b="1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推进法治建设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制定详细计划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四五普法工作是推进法治建设的重要举措，旨在构建社会主义法治国家。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根据四五普法工作的总体要求，制定详细的工作计划和时间表，确保工作有序进行。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工作目标和计划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深入开展宣传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通过多种形式，如宣传册、宣传栏、宣传片等，深入开展四五普法宣传，确保宣传内容深入人心。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建立工作机构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成立专门的四五普法工作机构，负责工作的组织、协调和推进。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加强队伍建设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加强四五普法工作队伍建设，提高工作人员的专业素质和工作能力。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工作组织和实施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提高法律素养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通过四五普法工作，全民的法律素养得到了显著提高，对法律的认识和理解更加深入。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推进法治实践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四五普法工作不仅停留在宣传层面，更推进了法治实践，如法律援助、人民调解等工作的深入开展。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社会和谐稳定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四五普法工作对于维护社会和谐稳定具有重要意义，通过普及法律知识，增强了人们的法律意识和法律信仰，减少了社会矛盾和纠纷的发生。</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工作成果和效益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四五普法工作重点任务完成情况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加强重点领域法律法规宣传</a:t>
            </a:r>
          </a:p>
        </p:txBody>
      </p:sp>
      <p:sp>
        <p:nvSpPr>
          <p:cNvPr id="3" name="TextBox 3"/>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围绕与人民群众生产生活密切相关的法律法规，如民法典、安全生产法等，开展有针对性的宣传活动。</a:t>
            </a:r>
          </a:p>
        </p:txBody>
      </p:sp>
      <p:sp>
        <p:nvSpPr>
          <p:cNvPr id="4" name="TextBox 4"/>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推进法治文化建设</a:t>
            </a:r>
          </a:p>
        </p:txBody>
      </p:sp>
      <p:sp>
        <p:nvSpPr>
          <p:cNvPr id="5" name="TextBox 5"/>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通过举办法治文艺演出、法治讲座等形式，营造尊法学法守法用法的良好氛围。</a:t>
            </a:r>
          </a:p>
        </p:txBody>
      </p:sp>
      <p:sp>
        <p:nvSpPr>
          <p:cNvPr id="6" name="AutoShape 6"/>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深入开展宪法宣传教育活动</a:t>
            </a:r>
          </a:p>
        </p:txBody>
      </p:sp>
      <p:sp>
        <p:nvSpPr>
          <p:cNvPr id="8" name="TextBox 8"/>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通过组织宪法宣传周、宪法知识竞赛等活动，推动宪法精神深入人心。</a:t>
            </a:r>
          </a:p>
        </p:txBody>
      </p:sp>
      <p:sp>
        <p:nvSpPr>
          <p:cNvPr id="9" name="AutoShape 9"/>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宪法宣传教育活动取得实效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全年共组织宪法宣传周活动XX余场，参与人数达XX万人次，宪法知识竞赛参与率较往年提升XX%。</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208" r="17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重点领域法律法规宣传深入人心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针对民法典、安全生产法等重点领域法律法规，开展宣传讲座XX余场，发放宣传资料XX万余份。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法治文化建设取得新进展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成功举办法治文艺演出XX场，吸引观众XX万余人次；开展法治讲座XX余场，受众人数达XX万人次。</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重点任务完成情况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通过宪法宣传周、宪法知识竞赛等活动，有效提升了公众的宪法意识和法治观念。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宪法宣传教育成果显著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通过有针对性的宣传活动，使相关领域从业人员和广大群众对相关法律法规有了更深入的了解和认识。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重点领域法律法规宣传成效明显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通过法治文艺演出、法治讲座等形式，进一步弘扬了社会主义法治精神，推动了全社会形成尊法学法守法用法的良好风尚。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法治文化建设取得积极进展</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重点任务成果展示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https://d.book118.com/958052115005006033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2024-09-10T18:48:08.787</cp:lastPrinted>
  <dcterms:created xsi:type="dcterms:W3CDTF">2024-09-10T10:48:08Z</dcterms:created>
  <dcterms:modified xsi:type="dcterms:W3CDTF">2024-09-10T10:48:10Z</dcterms:modified>
</cp:coreProperties>
</file>