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72C40E-8C1F-47F1-989D-184ACCD57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941C5-0F6B-4784-A66A-324CE9DC4B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374AA4-2319-4747-8391-C13B93C3F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7B8199-52F7-4CE5-804A-D0272F736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B69F05-231C-424D-9B1A-5EC351A46C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742130-74CD-4AD0-B388-4EC114B252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DEF658-9AFB-473A-A867-8F5076F821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A58B7B-B0AA-4A5E-BBE5-F14F67F1D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F41EBD-91F5-4470-B821-176A828765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E32245-ECB5-4E10-B91E-3DF2EFE9E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0BEB8-1A93-4512-97E1-B7E17CBCE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5214305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文化创意产业2024年文创市场发展预测</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汇报人：XX</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文化创意产业概述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2024年文创市场发展趋势预测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重点领域发展预测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技术创新对文创产业的影响及趋势</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挑战与对策建议</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分析文化创意产业当前的市场现状和发展趋势</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预测2024年文创市场的潜在机遇和挑战</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为企业、投资者和政策制定者提供决策参考</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文化创意产业的概念和范畴</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2024年文创市场的预测和展望</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全球及中国文创市场的发展现状和趋势</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文创产业发展的政策环境和建议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文化创意产业概述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文化创意产业是指依靠创意人的智慧、技能和天赋，借助于高科技对文化资源进行创造与提升，通过知识产权的开发和运用，产生出高附加值产品，具有创造财富和就业潜力的产业。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根据创意内容的不同，文化创意产业可分为影视制作、出版发行、演艺娱乐、动漫游戏、数字内容、工艺美术、文化会展、设计服务、文化旅游等细分领域。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16" r="2381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创意产生</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包括原创内容的创作、设计等环节。</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生产制作</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将创意转化为具体产品或服务的环节，如影视制作、出版印刷等。</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营销推广</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通过广告、宣传等手段将产品或服务推向市场的环节。</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消费体验</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消费者购买并使用产品或服务，享受文化消费的环节。</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随着消费者对精神文化需求的日益增长和国家对文化产业的大力扶持，我国文化创意产业市场规模不断扩大。目前，我国文化创意产业已成为国民经济支柱性产业之一。</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几年，我国文化创意产业将继续保持快速增长态势。一方面，国家将继续加大对文化产业的投入力度，推动文化产业高质量发展；另一方面，随着数字化、网络化技术的不断发展，文化创意产业将不断融合新技术、新业态，创新产品和服务形式，拓展市场空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2024年文创市场发展趋势预测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政策扶持力度加大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随着国家对文化创意产业的重视程度不断提升，相关政策扶持力度将持续加大，为文创市场提供更加广阔的发展空间。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知识产权保护加强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知识产权保护将成为文创市场发展的重要保障，国家将进一步完善相关法律法规，加大对侵权行为的打击力度，维护市场秩序和创作者权益。</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个性化需求凸显</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消费者对文创产品的个性化需求将愈发明显，他们更加注重产品的独特性和创意性，对定制化、限量版等特色产品表现出浓厚兴趣。</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跨界融合成趋势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文创市场将呈现出跨界融合的发展趋势，不同领域、不同行业之间的相互渗透和融合将为文创产品带来更多的创新元素和市场机会。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品牌将成为文创市场竞争的核心要素之一，具有知名品牌和良好口碑的企业将在市场中占据更有利的地位，品牌化竞争将愈发激烈。</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数字化技术应用拓展</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数字化技术将在文创领域得到更广泛的应用，如虚拟现实、增强现实等技术将为文创产品提供更加丰富的展现形式和互动体验，提升产品的吸引力和竞争力。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品牌化竞争加剧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行业竞争格局演变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重点领域发展预测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市场规模</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随着观众对高质量内容的需求不断增长，影视制作与发行市场将持续扩大。预测到2024年，市场规模有望达到数千亿元人民币。</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竞争格局</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大型影视公司和平台将继续占据市场主导地位，但中小型制作公司和独立制片人也将获得更多机会，呈现多元化竞争格局。</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创新趋势</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虚拟现实(VR)、增强现实(AR)等技术在影视制作中的应用将更加广泛，为观众带来沉浸式观影体验。此外，短视频和直播等新媒体形态也将继续蓬勃发展。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影视制作与发行</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https://d.book118.com/958052143055006043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2024-09-22T23:11:56.004</cp:lastPrinted>
  <dcterms:created xsi:type="dcterms:W3CDTF">2024-09-22T15:11:56Z</dcterms:created>
  <dcterms:modified xsi:type="dcterms:W3CDTF">2024-09-22T15:11:58Z</dcterms:modified>
</cp:coreProperties>
</file>