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048BB-15ED-4CCC-AC50-CE3A719D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5ADE-AEED-43FB-9485-5CEB09FF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FF6E-1C17-44DB-BA11-0FDA0AF6D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71133-8F03-48DB-8F84-9A43C2594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E2D07-0D75-4007-8669-6BB16016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CF100-38E7-4961-96FA-D79ADF34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8175A-FB2E-486B-AFBA-0C3D2140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2165E-59E6-413F-AC06-120A097C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574F7-7893-4894-A4FF-AEB078E6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2E13-616E-429E-A85F-7E44BD8D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56348-6152-475C-A479-710E9FADF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3027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《采购de成本分析》ppt课件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采购成本的分析方法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采购成本管理的未来趋势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指企业为获取所需物料或服务所支付的一系列费用和成本，包括购买价格、运输费用、关税、保险费等。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与采购物料或服务直接相关的成本，如购买价格、运输费用等。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与采购管理相关的成本，如采购人员的工资、差旅费等。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有效的采购成本管理可以帮助企业降低采购成本，提高盈利能力。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合理的采购成本管理可以确保企业获得稳定、可靠的物料供应，避免生产中断。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降低采购成本可以使企业在市场上更具竞争力，提高市场份额。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影响采购成本的主要因素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10" r="147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52" r="147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供应商的价格、质量、服务等因素都会影响采购成本。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采购量的大小直接影响采购价格和运输费用等成本。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有效的谈判技巧可以帮助企业争取更好的价格和合同条款，降低采购成本。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高效的供应链管理可以提高采购效率，降低库存和运输成本。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采购成本的构成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指商品本身的成本，包括原材料、人工、设备等费用。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指与商品生产相关的其他支出，如研发、市场营销等费用。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采购数量越大，单位商品的成本越低。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选择优质的供应商可以降低采购成本。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采购数量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7" r="162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856" r="138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指将商品从供应商运至目的地的费用。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指在运输过程中或存储过程中的费用。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仓储费用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指为保护商品在运输和存储过程中的安全而产生的费用。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包装费用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提高物流效率可以降低物流成本。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指负责采购工作的员工工资。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采购人员工资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指为了找到合适的供应商而产生的信息收集费用。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采购信息收集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指与供应商签订合同、执行合同等过程中产生的费用。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指为了保持与供应商的良好关系而产生的费用。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指根据国家法律法规需要缴纳的税费。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指因为采购而产生的资金占用所产生的成本。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指因为市场变化、供应商违约等原因而产生的风险成本。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采购成本的分析方法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通过对比不同采购方案的成本和效益，评估其经济合理性。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是一种常用的采购成本分析方法，它通过对比不同采购方案的成本和效益，评估各方案的经济合理性，为决策者提供依据。在成本效益分析中，需要全面考虑采购过程中的显性成本和隐性成本，以及采购方案对整个组织效益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通过对产品或服务的价值进行深入分析，寻找降低成本的途径。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分析法是一种以提高产品或服务价值为目的的成本分析方法。通过对产品或服务的各个组成部分进行深入分析，价值分析法旨在寻找降低成本的途径，同时保持产品或服务的功能和品质。这种方法可以帮助采购方在预算有限的情况下，实现资源的最优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https://d.book118.com/958053027034006025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2024-09-01T19:09:51.025</cp:lastPrinted>
  <dcterms:created xsi:type="dcterms:W3CDTF">2024-09-01T11:09:51Z</dcterms:created>
  <dcterms:modified xsi:type="dcterms:W3CDTF">2024-09-01T11:09:53Z</dcterms:modified>
</cp:coreProperties>
</file>