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52E9A-AA46-49BA-AC0A-8C17A8D6A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F5286-CDA4-4572-8608-DD936AA51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936A6-7DED-4197-A0A0-476BC3C21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E5C3E3-8139-4199-A5E1-C317EE8A4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87AA27-9A2B-4CFE-A7C5-21320DC94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728536-9A6D-4234-8D52-4830A180C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157106-0675-4225-9470-AF4FB270C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49C769-558F-49CF-AB9F-82E94D3D6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FAC624-E4E6-48DB-9123-5BB432156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D6E45-136C-4423-9F26-368485D15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236A3-F0C0-446E-983E-3E789DD26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53067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物业如何做好消防安全管理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建立健全消防安全管理体系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加强消防设施建设与维护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提高员工消防安全意识和技能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加强与业主、相关部门的沟通与协作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定期进行消防安全检查与评估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19" r="257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保护人员生命安全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火灾是一种极具破坏性的灾害，严重威胁人们的生命安全。通过加强消防安全管理，可以最大程度地减少火灾发生的风险，保护人员的生命安全。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保障财产安全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火灾不仅会造成人员伤亡，还会带来巨大的财产损失。通过有效的消防安全管理，可以及时发现和消除火灾隐患，降低火灾发生的概率，减少财产损失。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消防安全是社会公共安全的重要组成部分，关系到社会的和谐稳定。加强消防安全管理，提高火灾防控能力，有助于维护社会的安定和秩序。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制定消防安全管理制度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物业公司应建立健全的消防安全管理制度，明确各级管理人员和操作人员的职责和权限，确保消防安全工作的有效开展。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9792" r="9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开展消防安全宣传教育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物业公司应定期组织消防安全宣传教育活动，提高员工的消防安全意识和自防自救能力。同时，应向业主和租户宣传消防安全知识，提高他们的安全防范意识。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进行消防安全检查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物业公司应定期对所辖区域进行消防安全检查，及时发现和消除火灾隐患。对于存在的问题，应立即采取措施予以整改，确保消防安全。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物业公司的职责与义务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物业公司应严格遵守国家和地方政府的消防法规和政策要求，确保公司的消防安全管理工作符合法律法规的规定。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遵守消防法规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物业公司应积极与当地的消防部门保持联系和沟通，配合消防部门开展各项消防安全检查和指导工作，共同维护社会的消防安全。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配合消防部门工作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物业公司应建立健全的消防安全责任制，明确各级管理人员和操作人员的消防安全职责和任务。对于违反消防安全规定的行为，应依法追究相关人员的责任。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落实消防安全责任制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消防法规及政策要求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建立健全消防安全管理体系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0" r="30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25" r="141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明确消防安全管理的目标、原则、组织结构和职责分工。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规定消防安全检查、隐患排查、火灾扑救、应急疏散等制度和流程。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制定消防设施和器材的维护、保养、更新等管理制度。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制定消防安全管理制度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明确各级管理人员在消防安全工作中的职责和权限。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建立消防安全责任制，将消防安全工作纳入各级管理人员的绩效考核。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加强消防安全培训，提高各级管理人员的消防安全意识和能力。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明确各级管理人员职责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根据可能发生的火灾事故，制定相应的应急预案和处置措施。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明确应急组织、通讯联络、现场处置、医疗救护、安全防护等方面的要求。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定期进行应急演练，提高应急处置能力和协同作战水平。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7516" r="17516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建立完善的应急预案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加强消防设施建设与维护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火灾自动报警系统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自动喷水灭火系统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室内消火栓系统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防火分隔设施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消防设施的种类及作用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及时发现火情，向相关人员发出警报。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自动探测火灾并启动喷水装置，扑灭火源。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提供室内灭火水源，方便人员及时扑救初起火灾。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阻止火势蔓延，为人员疏散和灭火救援争取时间。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854" b="1285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设施的日常检查与维护保养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对消防设施进行定期巡查，确保其完好有效。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维护保养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对设施进行定期保养，确保其正常运行。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故障处理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发现设施故障时，及时进行处理，确保设施在关键时刻能够发挥作用。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https://d.book118.com/958053067003006042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2024-09-20T22:55:51.157</cp:lastPrinted>
  <dcterms:created xsi:type="dcterms:W3CDTF">2024-09-20T14:55:51Z</dcterms:created>
  <dcterms:modified xsi:type="dcterms:W3CDTF">2024-09-20T14:55:53Z</dcterms:modified>
</cp:coreProperties>
</file>