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0DA040-FB6E-41DC-AB05-371297293E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483C8-0A42-4013-8F31-5FE1C2C97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95DCD4-EEA7-44B4-B2FD-C6056BFBE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5D069-30A7-4ACD-8C75-BE0C10BFE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D6A0B6-C388-4CA8-AEFE-41E3427403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7F882D-1881-4938-8789-951026FD1B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B10FA5-C2CE-49B2-BC45-2D5D2DD95A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02677-500E-444F-9170-CEF40CB39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7C26C0-7EEA-4BE5-974E-3A4427ED3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01CF0-BCDE-4549-962E-A76131595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00383B-25BD-4F71-BCA3-DB5FBBDEC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501005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痛风病的护理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痛风病概述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痛风病患者的日常护理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痛风病患者的药物治疗与护理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痛风病患者的病情监测与评估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痛风病患者的健康教育</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痛风病概述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893" r="228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痛风病是一种由于尿酸代谢紊乱引起的关节炎症，通常表现为关节红肿、疼痛、炎症等症状。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痛风病的症状包括关节疼痛、肿胀、发红、僵硬等，常常在夜间或清晨发作，严重时会影响患者的行走和日常生活。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625" r="12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痛风病的病因主要是尿酸代谢紊乱，即尿酸排泄减少或合成增多，导致尿酸在体内积聚，形成尿酸盐结晶，引发关节炎症。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痛风病的发病机制较为复杂，涉及到遗传、环境、生活习惯等多种因素。尿酸代谢紊乱可能与肾脏功能下降、饮食中嘌呤过高、过度疲劳、精神压力过大等因素有关。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痛风病的诊断主要依据症状和实验室检查，如尿酸水平、肾功能等。关节穿刺活检也是确诊痛风病的重要手段。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痛风病需要与其他关节炎症性疾病进行鉴别诊断，如类风湿关节炎、骨关节炎等。鉴别诊断需要根据症状、体征和实验室检查结果进行综合评估。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诊断与鉴别诊断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鉴别诊断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痛风病患者的日常护理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33" r="83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6" r="1662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限制高嘌呤食物摄入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控制总热量摄入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增加水分摄入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避免刺激性饮料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避免食用动物内脏、鱼虾、肉类等高嘌呤食物，减少食物中的嘌呤含量。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多喝水，促进尿酸排出，减少痛风发作的风险。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保持适当的体重，避免过度肥胖，减少高热量食物的摄入。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如咖啡、浓茶、碳酸饮料等，减少对关节的刺激。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运动与休息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选择适合自己的运动方式，如散步、慢跑、太极拳等，增强身体免疫力。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避免过度劳累和剧烈运动，防止关节受伤和痛风发作。</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保证充足的休息时间，有助于缓解关节疼痛和疲劳。</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保持规律的作息时间，有助于身体的代谢和排毒。</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适量运动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避免剧烈运动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合理休息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调整作息时间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保持乐观心态</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减轻压力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寻求支持</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参加支持小组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pic>
        <p:nvPicPr>
          <p:cNvPr id="28" name="Picture 28"/>
          <p:cNvPicPr>
            <a:picLocks noChangeAspect="1"/>
          </p:cNvPicPr>
          <p:nvPr/>
        </p:nvPicPr>
        <p:blipFill>
          <a:blip r:embed="rId2"/>
          <a:srcRect l="10784" r="1078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8803" r="1880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积极面对疾病，保持乐观的心态，有利于身体的康复。</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学会调节情绪，减轻工作压力和生活压力，避免情绪波动。</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与家人和朋友交流，寻求他们的支持和鼓励，增强战胜疾病的信心。</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参加痛风病患者支持小组，互相交流经验和心得，共同战胜疾病。</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痛风病患者的药物治疗与护理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非甾体抗炎药是痛风病患者常用的药物之一，主要用于缓解疼痛和消炎。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非甾体抗炎药通过抑制炎症反应和减少前列腺素的合成来达到缓解疼痛和消炎的效果。常见的非甾体抗炎药包括布洛芬、吲哚美辛等。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非甾体抗炎药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https://d.book118.com/958055010050006046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2024-09-27T04:22:59.639</cp:lastPrinted>
  <dcterms:created xsi:type="dcterms:W3CDTF">2024-09-26T20:22:59Z</dcterms:created>
  <dcterms:modified xsi:type="dcterms:W3CDTF">2024-09-26T20:23:01Z</dcterms:modified>
</cp:coreProperties>
</file>