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F29716-4464-44A7-A02C-F6B2631AD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43225A-DC52-4071-B618-800C13B5F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4074C0-11EC-4C0A-8508-9563FFEF9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6406C6-5A6D-460D-AB60-000AC4AD2D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DD9852-C727-4153-B782-F3D229073E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05553C-BFDB-4CE9-BF2D-4ED02716F0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CA84F0-B65C-48C2-B5DC-43DA6C3B90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B3E981-201C-4908-9C5D-F42C543707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1BCE44-3BAE-41D1-AD52-162FD6D324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3F7F38-0968-4FF7-8FF0-15D00019C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BADDE5-1C9D-4D8C-B75C-666C0E397D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5504206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采购成本管理与库存控制</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汇报人：AA</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2024-01-18</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AA</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采购成本管理概述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采购成本分析方法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采购成本控制策略</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库存控制概述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库存控制方法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采购成本管理与库存控制关系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采购成本管理与库存控制实施步骤</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采购成本管理概述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采购成本定义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采购成本是指企业进行采购活动所支出的总费用，包括购买价款、相关税费、运输费、装卸费、保险费以及其他可归属于采购成本的费用。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采购成本构成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采购成本主要由直接成本和间接成本构成。直接成本包括购买价款、运输费、装卸费等直接支出；间接成本则包括采购人员工资、采购部门管理费用等间接支出。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采购成本定义及构成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125" r="3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优化供应链管理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采购成本管理与供应链管理密切相关，通过优化采购成本管理，可以推动供应链整体效率的提升。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控制总成本</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采购成本是企业总成本的重要组成部分，通过有效的采购成本管理，可以降低企业总成本，提高盈利能力。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提高资金使用效率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合理的采购成本管理可以减少资金占用，加速资金周转，提高企业资金使用效率。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采购成本管理重要性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采购成本管理目标</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采购成本管理的目标是实现采购总成本最低化、采购效益最大化以及采购过程最优化。</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采购成本管理原则</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成本管理应遵循以下原则：全面性原则、经济性原则、适时性原则以及责权利相结合原则。全面性原则要求企业对采购成本进行全面控制和管理；经济性原则强调在保证质量前提下尽可能降低采购成本；适时性原则要求根据市场变化和企业需求及时调整采购策略；责权利相结合原则则要求明确各部门和人员在采购成本管理中的责任和权利。</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采购成本管理目标与原则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采购成本分析方法</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ABC分类法</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B类物品</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采购金额和数量适中，需要适当关注。</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A类物品</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采购金额高、数量少，需要重点管理。</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ABC分类法是一种常用的库存管理方法，根据物品的重要性和采购金额将其分为A、B、C三类。</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C类物品</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采购金额低、数量多，可以简化管理。</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应用</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通过ABC分类法，企业可以合理分配管理资源，降低采购成本。</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价值分析法是一种通过对产品或服务的功能进行分析，以最低的总成本实现必要功能的管理方法。</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定义</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明确产品或服务的主要功能和辅助功能，消除不必要的功能。</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功能分析</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估算实现各项功能的成本，寻找降低成本的方法。</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成本分析</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通过改进设计、采用新材料或新工艺等方式提高产品或服务的价值。</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价值提升</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价值分析法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生命周期成本法</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生命周期成本法是一种考虑产品或服务在整个生命周期内所有相关成本的管理方法。</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成本构成分析</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分析各阶段的成本构成及影响因素。</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生命周期阶段划分</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包括研发、设计、制造、销售、使用和废弃等阶段。</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决策支持</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为企业的采购决策提供支持，帮助企业选择总成本最低的产品或服务。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采购成本控制策略</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供应商选择标准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制定明确的供应商选择标准，包括价格、质量、交货期、服务等方面，确保选择到合适的供应商。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供应商评估方法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建立供应商评估体系，对供应商的绩效进行定期评估，以便及时发现问题并采取措施。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供应商关系管理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与供应商建立长期稳定的合作关系，通过互信、互利、共赢的原则，降低采购成本。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供应商选择与评估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集中采购策略</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将企业的采购需求进行集中，通过统一采购的方式获得更好的价格和质量保障。</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分散采购策略</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针对不同部门或项目的需求，分别进行采购，以满足特定的需求。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策略选择依据</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根据企业的实际情况和需求，选择合适的采购策略，以达到降低采购成本的目的。</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集中采购与分散采购策略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66" r="14966"/>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长期协议策略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与供应商签订长期采购协议，确保稳定供应和价格优惠，降低采购成本。</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短期协议策略</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根据市场变化和实际需求，与供应商签订短期采购协议，灵活应对市场波动。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协议管理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建立完善的协议管理制度，确保协议的履行和监管，保障企业的利益。</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长期协议与短期协议策略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库存控制概述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库存是指企业在生产经营过程中为销售或耗用而储备的物资，包括原材料、燃料、低值易耗品、在产品、半成品、产成品、协作件、商品等。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库存定义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库存是企业生产经营的重要组成部分，对于保障生产连续性、稳定性以及应对市场变化具有重要意义。适量的库存可以避免因缺货而导致的生产中断或销售损失，同时也可以降低采购成本。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库存作用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库存定义及作用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https://d.book118.com/958055042067006032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2024-09-10T01:08:34.280</cp:lastPrinted>
  <dcterms:created xsi:type="dcterms:W3CDTF">2024-09-09T17:08:34Z</dcterms:created>
  <dcterms:modified xsi:type="dcterms:W3CDTF">2024-09-09T17:08:36Z</dcterms:modified>
</cp:coreProperties>
</file>