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02BA6-DF10-43CF-8362-6652B98A4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ACE72-40F9-4991-8DF7-7EC7C4957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12C32-DA8E-4C17-9E29-6DC0D6B4C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84ED43-247E-4D66-9023-48B5A5893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DAAE1D-4A1D-48B7-815F-4537D58DF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8BF81E-4AB0-401C-9046-7395A705D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45919E-5F9D-4325-87E8-CFF3F8049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9FF3D5-8246-49FD-A052-C523EE592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736DE-7D3D-43F9-AA02-885D6346F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F8CA4-0F59-47B7-82AA-2AAFAE5D8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9D727-282D-4870-AE8C-F0CEAC184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55102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钢铁企业在南美洲投资建厂的区位优势分析课件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南美洲的地理与经济环境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钢铁企业的投资需求与考量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南美洲的政策与投资环境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随着经济全球化的深入发展，钢铁企业需要拓展国际市场，优化资源配置，降低生产成本。南美洲作为新兴市场，具有较大的发展潜力和投资机会。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钢铁企业全球化布局的需求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南美洲地区经济增长较快，对钢铁需求量较大，但区域内钢铁产能不足，主要依靠进口。这为我国钢铁企业在南美洲投资建厂提供了市场基础。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南美洲钢铁市场的供需状况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我国政府鼓励企业“走出去”，开拓国际市场。同时，南美洲国家也出台了相关政策，吸引外国投资，促进本国经济发展。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国家政策支持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2" r="31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区位优势的定义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区位优势是指某一地区在自然条件、资源禀赋、产业基础、市场环境等方面所具备的竞争优势。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对于钢铁企业而言，区位优势主要体现在资源保障、生产成本、市场潜力、物流条件、政策支持等方面。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南美洲的地理与经济环境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670" b="236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南美洲的地理位置靠近美国和欧洲，有利于钢铁企业出口产品，降低运输成本。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南美洲的交通网络相对发达，拥有完善的公路、铁路和港口设施，便于钢铁企业的物流运输。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地理位置与交通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交通便利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靠近美国和欧洲市场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南美洲拥有丰富的铁矿石、煤炭、石灰石等矿产资源，为钢铁企业提供稳定的原材料供应。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丰富的矿产资源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南美洲的农业资源丰富，能够提供大量的农产品作为钢铁企业的辅料，降低生产成本。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农业资源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资源与原材料供应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南美洲的经济增长较快，基础设施建设需求旺盛，为钢铁企业提供了广阔的市场空间。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多元化的客户需求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南美洲的客户群体多样化，能够满足钢铁企业不同类型产品的需求，提高企业的市场竞争力。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市场与客户需求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钢铁企业的投资需求与考量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产能扩张与市场布局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产能扩张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南美洲具有丰富的矿产资源和低成本劳动力，为钢铁企业提供了良好的产能扩张机会。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市场布局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南美洲具有庞大的市场需求，钢铁企业在该地区投资建厂可以更好地满足当地市场需求，并扩大市场份额。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06" r="224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南美洲的钢铁企业技术水平相对较低，而钢铁企业拥有先进的技术和设备，可以提供技术支持和升级改造。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设备适用性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钢铁企业可以根据当地市场需求和资源条件选择适用的设备，以提高生产效率和产品质量。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技术与设备的适用性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运营成本与经济效益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南美洲的运营成本相对较低，钢铁企业在该地区投资建厂可以降低生产成本，提高经济效益。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运营成本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南美洲的市场需求旺盛，钢铁企业可以通过满足市场需求获得更多的商业机会和经济效益。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南美洲的政策与投资环境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政府支持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南美洲各国政府为吸引外资，通常会提供一系列的投资优惠政策，如税收减免、土地租赁优惠等，降低企业的投资成本。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南美洲部分国家设有专项资金，支持外国投资者在本国投资建厂，钢铁企业可申请相关资金支持。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政府支持与优惠政策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https://d.book118.com/958055102017006027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2024-09-04T18:10:49.708</cp:lastPrinted>
  <dcterms:created xsi:type="dcterms:W3CDTF">2024-09-04T10:10:49Z</dcterms:created>
  <dcterms:modified xsi:type="dcterms:W3CDTF">2024-09-04T10:10:51Z</dcterms:modified>
</cp:coreProperties>
</file>