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0C22B-2D71-480F-833B-7537A5CF1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C9C24-0F00-4537-A0D3-9B617104C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D663E-EDA6-4EA5-8FAF-FF1F67F14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CCBC5-B618-4B44-BE70-64261C14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3E789-3962-4DCF-A82A-C85F96092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7EBFC-CADF-4AE7-B1D0-FAE0AFE99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197B5E-286F-4828-9321-85DB01745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5B752-4080-4626-9A5D-C178B0606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2DF1B-3ABE-4DA3-A815-4D92AB52A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3F10A-ADDE-4D76-A151-2A72F4F6F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D6F8A-C063-4DB8-BB56-7030E59D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6014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家电行业2024年营销计划与规章变化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营销目标与策略制定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产品创新与差异化竞争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价格策略与促销活动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规章制度变革与应对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家电行业市场规模及增长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根据统计数据，家电行业市场规模在过去几年中持续增长，预计未来几年将保持平稳增长态势。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增长动力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随着人们生活水平的提高和消费观念的转变，对家电产品的需求不断增加，同时，新技术的不断涌现也推动了家电行业的创新发展。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消费者对家电产品的需求日益多样化，对产品的品质、功能、设计等方面的要求不断提高。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随着互联网和移动互联网的普及，消费者的购买行为也发生了变化，越来越多的消费者选择在线购买家电产品，同时，消费者对售后服务的要求也越来越高。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家电行业竞争激烈，国内外品牌众多，市场集中度逐渐提高。一些大品牌通过技术创新、品牌营销等手段不断扩大市场份额。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品牌成为消费者选择家电产品的重要因素之一。一些品牌通过提高产品品质、加强售后服务等方式提升品牌形象和消费者忠诚度。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竞争格局与品牌发展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92" r="18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智能化、绿色环保、个性化定制等成为家电行业的发展趋势。同时，随着互联网和物联网技术的不断发展，家电行业也将迎来更多的创新机遇。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新技术的发展为家电行业带来了创新机遇，但同时也面临着技术更新速度快、市场竞争激烈等挑战。企业需要不断加强技术研发和品牌建设，以适应市场变化和消费者需求。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行业趋势及机遇挑战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营销目标与策略制定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通过加大市场推广力度，提高品牌知名度，增加销售量，从而在家电市场占据更大份额。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优化客户服务流程，提升产品质量和客户体验，增加客户黏性，提高客户满意度。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明确营销目标及市场份额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年轻人群体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针对年轻人注重时尚、智能、便捷的特点，推出设计新颖、功能齐全的智能家电产品，并通过社交媒体等渠道进行推广。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针对中老年人注重性价比、实用性的特点，推出操作简单、性能稳定、价格适中的家电产品，并通过电视广告、线下活动等方式进行推广。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制定针对不同客户群体的营销策略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线上线下融合的全渠道营销策略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利用电商平台、社交媒体等线上渠道进行产品展示、品牌推广和销售，提高品牌曝光度和销售量。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通过实体店、家电卖场等线下渠道销售产品，提供现场体验和服务，增加客户信任度和购买意愿。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明确品牌定位，塑造独特品牌形象，使消费者在众多家电品牌中能够快速识别和记住本品牌。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通过广告、公关、内容营销等多种手段进行品牌传播，提高品牌知名度和美誉度。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强化品牌形象和提升知名度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产品创新与差异化竞争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研发与人工智能、物联网等技术相结合的智能家居产品，如智能音响、智能照明、智能安防等。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智能家居产品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推出符合环保标准、节能高效的家电产品，如一级能效空调、节能洗衣机等。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针对消费者健康需求，研发具有健康功能的家电产品，如空气净化器、净水器等。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健康舒适产品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研发具有竞争力的新品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对现有产品进行功能升级，提高产品性能和使用体验，如增加语音控制、远程控制等功能。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注重产品设计创新，打造符合现代家居风格的外观造型，提高产品美观度和吸引力。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加强产品品质管理，提高产品质量和可靠性，减少故障率和维修成本。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优化现有产品功能及设计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提供个性化产品设计服务，根据消费者需求和喜好定制产品外观、功能等。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定制化生产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607" r="2260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375" b="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建立柔性生产线，实现小批量、多品种定制化生产，满足消费者多样化需求。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提供个性化售后服务和增值服务，如定期维护、延保服务等。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打造个性化定制服务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https://d.book118.com/958056014020006027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2024-09-04T18:27:57.825</cp:lastPrinted>
  <dcterms:created xsi:type="dcterms:W3CDTF">2024-09-04T10:27:57Z</dcterms:created>
  <dcterms:modified xsi:type="dcterms:W3CDTF">2024-09-04T10:28:00Z</dcterms:modified>
</cp:coreProperties>
</file>