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C7310-EE30-4366-9E4E-D2C68CA0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97685-0C48-4526-9903-05C72269A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8F06F-8107-49EA-AAA6-78693E180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F5D9E-88D7-4C6B-8721-86BA15129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CEFA3-F675-4B41-8F49-2C89248E6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27502-4B5F-4E23-A444-C0E4F112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E4DE8-A495-4523-9520-07910DA1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C628C-C677-4B93-B659-B426EF78A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D2773-F99F-4ED1-91D2-6C47262B7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A5680-F4E9-4B2B-9F72-452BD0BE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44964-D6EF-4C1F-9182-CC549021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pn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6117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94酒店管理的员工激励和绩效考核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员工激励理论与方法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绩效考核体系建立与实施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员工培训与职业发展规划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薪酬福利设计与调整策略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企业文化建设与员工关怀举措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通过有效的激励措施，激发员工的工作热情，提高工作积极性和效率。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建立科学、公正的绩效考核体系，客观评价员工的工作表现，为奖惩和晋升提供依据。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通过员工激励和绩效考核，推动酒店服务质量的提升，增强酒店竞争力，实现可持续发展。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9" r="2544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提升员工积极性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优化绩效考核体系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促进酒店业务发展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包括激励措施、激励标准和实施计划等。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包括考核指标、考核方法、考核周期和考核结果应用等。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收集员工对激励和绩效考核方案的意见和建议，分析员工满意度情况。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根据员工反馈和业务需求，提出员工激励和绩效考核方案的改进和优化建议。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员工激励方案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绩效考核方案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改进和优化建议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员工激励理论与方法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576" r="125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激励理论概述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需求层次理论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马斯洛的需求层次理论指出，员工的需求从基本的生理需求到高级的自我实现需求，激励措施应满足员工不同层次的需求。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弗鲁姆的期望理论认为，员工对工作的期望和对结果的评估会影响其工作积极性，激励措施应与员工的期望相匹配。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亚当斯的公平理论认为，员工会将自己的投入与回报与他人进行比较，激励措施应确保公平性和合理性。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包括薪资、奖金、福利等，是最直接的激励方式，可以激发员工的工作积极性。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" r="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负面激励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包括表扬、晋升、培训机会等，可以满足员工的精神需求，提高员工的归属感和成就感。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如批评、警告、降职等惩罚措施，可以约束员工行为，但长期使用可能对员工积极性产生负面影响。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常见激励方法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注重物质激励和工作环境改善，如提供竞争力的薪资、良好的工作条件等。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基层员工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注重晋升机会、培训发展及工作挑战性，如提供晋升机会、安排有挑战性的工作任务等。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注重长期激励和企业发展成果分享，如股权激励、利润分享计划等。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高层管理者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针对不同员工类型的激励策略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绩效考核体系建立与实施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通过考核，使员工明确工作目标和标准，激发工作动力，提升工作绩效。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通过考核结果反馈，帮助管理者了解员工工作表现，发现管理问题，改进管理方法。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促进管理改进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确保考核过程公正、公开、透明，考核结果真实、客观、准确。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实现公平公正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衡量员工完成工作任务的数量、质量、效率等方面的表现。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评估员工的专业技能、知识水平、解决问题的能力等。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考察员工的工作积极性、责任心、团队合作精神等。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鼓励员工提出创新性想法和建议，关注员工的个人成长和进步。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工作业绩指标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工作能力指标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工作态度指标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创新与成长指标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考核周期：根据酒店实际情况，设定合理的考核周期，如季度考核、半年考核或年度考核。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考核周期及流程安排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制定考核计划：明确考核目的、对象、时间、方法等。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设定考核指标：根据岗位职责和工作目标，设定具体的考核指标。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考核周期及流程安排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4. 数据分析与评估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对收集的数据进行分析和评估，得出考核结果。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5. 结果反馈与面谈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将考核结果反馈给员工，并进行面谈，讨论工作表现及改进方向。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收集考核数据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通过日常工作记录、员工自评、同事互评、上级评价等方式收集考核数据。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考核周期及流程安排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根据考核结果，制定员工个人及团队的改进计划。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将考核结果作为员工晋升、奖惩、培训等的依据。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考核周期及流程安排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7. 考核结果应用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6. 制定改进计划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https://d.book118.com/958056117053006045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2024-09-25T20:45:28.741</cp:lastPrinted>
  <dcterms:created xsi:type="dcterms:W3CDTF">2024-09-25T12:45:28Z</dcterms:created>
  <dcterms:modified xsi:type="dcterms:W3CDTF">2024-09-25T12:45:31Z</dcterms:modified>
</cp:coreProperties>
</file>