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BA708-AF42-48EE-AA96-DEA49CAB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4211E-B36C-41DB-891C-A71BD5E3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B8CE5-DA49-488B-AD6A-2B51D924B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D730B-E832-40F5-BB87-4396AA6A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125C2-796D-4643-BCA8-10EFFEF15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FD82CD-AC28-48B8-BE3C-49D4AACD0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461DF2-83AF-46AA-A6E7-958F741D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9C60A-4420-4D7C-9ED2-18E8E3F75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D9AB1-6AEF-44EC-88A7-2D88071C0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9F961-04B5-46FF-A247-A5B786FE3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1774B-F8D9-4230-8C4D-29D6D0378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702006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防火玻璃行业格局及投资机会分析报告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防火玻璃行业投资机会分析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随着城市化进程的加速和建筑行业的蓬勃发展，防火玻璃的需求日益增长。防火玻璃在建筑、公共设施等领域具有广泛应用，对于保障人民生命财产安全具有重要意义。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通过对防火玻璃行业格局及投资机会的分析，有助于了解行业发展趋势，为企业决策提供依据，促进防火玻璃行业的健康发展。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本研究涵盖了防火玻璃行业的整体格局、市场现状、竞争态势、技术发展、政策环境等方面。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采用文献综述、市场调查、专家访谈等多种研究方法，结合定量与定性分析，全面深入地探究防火玻璃行业的投资机会和发展前景。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防火玻璃定义及特性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防火玻璃定义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由特种玻璃原片和防火胶粘剂复合而成，具有极佳的耐火性能和隔热性能的特种玻璃。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防火玻璃特性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在一定时间内能够保持完整性，阻止火焰、烟雾和热量的传播，为逃生和救援提供宝贵时间。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高层建筑、大型商业综合体、酒店等建筑的防火门、防火墙、防火隔断等。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建筑防火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工业防火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875" b="8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石油化工、电力、电子等行业的设备罩、观察窗等。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地铁、火车站、机场等公共设施的防火隔断、安全出口等。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防火玻璃的应用领域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20世纪初，人们开始意识到防火玻璃在建筑领域的应用价值。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20世纪中叶，随着建筑行业的发展和人们对消防安全的重视，防火玻璃行业逐渐发展壮大。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进入21世纪，防火玻璃行业逐渐走向成熟，产品种类更加丰富，应用领域更加广泛。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防火玻璃行业的发展历程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防火玻璃行业格局分析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防火玻璃行业在全球范围内的规模不断扩大，市场需求持续增长。随着建筑、公共设施、交通工具等领域对防火安全要求的提高，防火玻璃的需求量逐年增加。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防火玻璃行业正处于快速发展阶段，市场规模不断扩大。在技术进步、政策推动和市场需求等多重因素的推动下，行业增速较快，未来市场前景广阔。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全球防火玻璃行业的主要生产厂商包括XXX、XXX、XXX等。这些厂商拥有先进的生产技术和设备，具备大规模生产和供货能力。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主要生产厂商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根据市场调研数据，XXX是全球最大的防火玻璃生产厂商，占据了较大的市场份额。其他主要生产厂商也各自占有一定市场份额，形成了较为稳定的竞争格局。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主要生产厂商及市场份额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防火玻璃行业的集中度较高，主要生产厂商集中在少数几家大型企业。这些企业通过规模优势和技术优势，占据了较大的市场份额，对整个行业的发展具有重要影响。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行业集中度较高的原因主要包括技术门槛高、资金投入大、品牌认知度高等方面。这些因素使得新进入者在短时间内难以与大型企业竞争，从而维持了行业的集中度。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玻璃行业的竞争格局较为激烈，各大厂商通过技术创新、产品差异化、市场拓展等方式不断提升自身的竞争力。同时，随着市场的不断扩大和需求的多样化，新的竞争者也不断涌现，为整个行业带来了新的活力和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未来，防火玻璃行业的竞争将更加激烈，各大厂商需要不断提升自身的核心竞争力，以应对市场的变化和挑战。同时，随着环保要求的提高和新能源技术的推广应用，防火玻璃行业也将迎来新的发展机遇和挑战。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https://d.book118.com/958057020063006023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2024-08-30T01:20:48.648</cp:lastPrinted>
  <dcterms:created xsi:type="dcterms:W3CDTF">2024-08-29T17:20:48Z</dcterms:created>
  <dcterms:modified xsi:type="dcterms:W3CDTF">2024-08-29T17:20:50Z</dcterms:modified>
</cp:coreProperties>
</file>