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D6E891-CDCF-4020-9B3B-EF83361F65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F41C76-4EB4-4E9D-8DDF-E2A0C948A5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EC48C7-EA00-4FEE-9530-DF59475FAB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0DB428-D0FB-40EF-A0E4-F6DCF43CD6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91689B3-6B81-40C5-968E-0F5C39FE64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565A7E1-8E60-40DF-9082-4FEE8D2F46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B8B095D-5F04-4959-A17F-703A141C76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B32D10-6100-44FD-BE75-B46B261818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EB5C00-2941-4900-A52B-9F946D9E17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C4C46D-5084-43A3-8D96-FA2D2F1E4E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D6FD65-F44A-4296-BC1F-AFF40A9530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8057032121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大数据驱动下的区域经济社会发展决策优化研究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大数据与区域经济社会发展关系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大数据驱动下的区域经济社会发展决策优化模型构建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大数据驱动下的区域经济社会发展决策优化实证分析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大数据驱动下的区域经济社会发展决策优化路径探讨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大数据驱动下的区域经济社会发展决策优化挑战与对策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研究背景与意义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大数据能够提供更加全面、准确、及时的信息，为区域经济社会发展决策提供有力支持。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大数据在区域经济社会发展决策中的优势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随着互联网、物联网等技术的快速发展，数据量呈现爆炸式增长，大数据已经成为推动经济社会发展的重要力量。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大数据时代的来临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传统的区域经济社会发展决策方法往往基于有限的数据和信息，难以适应复杂多变的发展环境。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区域经济社会发展决策的挑战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发达国家在大数据应用方面已经取得了显著成果，如美国制定的《大数据研究和发展计划》等，旨在推动大数据在各个领域的应用。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国外研究现状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我国政府对大数据发展高度重视，相继出台了一系列政策措施，推动大数据产业创新发展。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国内研究现状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未来，随着技术的不断进步和应用场景的不断拓展，大数据将在区域经济社会发展决策中发挥更加重要的作用。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国内外研究现状及趋势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研究内容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本研究将重点探讨大数据在区域经济社会发展决策中的应用，包括数据采集、处理、分析和可视化等方面。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本研究将采用文献综述、案例分析、实证研究等方法，对大数据在区域经济社会发展决策中的应用进行深入探讨。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技术路线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本研究将基于大数据技术，构建区域经济社会发展决策支持系统，实现数据采集、处理、分析和可视化等功能。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研究内容与方法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大数据与区域经济社会发展关系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大数据能够快速处理和分析海量信息，为决策者提供实时、准确的数据支持，从而提高决策效率和准确性。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提高决策效率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通过对大数据的深入挖掘和分析，可以发现资源配置中的不合理之处，进而优化资源配置，提高资源利用效率。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大数据技术的不断发展，为传统产业提供了转型升级的新机遇，同时也催生了新的产业形态和商业模式。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促进产业创新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大数据对区域经济社会发展影响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基础设施建设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大数据的存储、处理和分析需要强大的基础设施支持，包括高速网络、云计算平台、数据中心等。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人才队伍培养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区域经济社会发展需要具备大数据技能的人才队伍，包括数据分析师、大数据工程师等。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政策支持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区域经济社会发展需要政府提供政策支持和引导，包括制定大数据发展战略、提供资金扶持和税收优惠等。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区域经济社会发展对大数据需求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381" r="15381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大数据技术的发展为区域经济社会发展提供了有力支持，同时区域经济社会的发展也为大数据技术提供了更广阔的应用场景。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相互促进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随着大数据技术的不断发展和应用，其与区域经济社会发展的融合程度将不断加深，形成相互促进、共同发展的良好格局。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深度融合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未来，大数据技术将在更多领域得到应用，如智慧城市、智能制造、智慧农业等，为区域经济社会发展注入新的动力。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拓展应用领域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大数据与区域经济社会发展互动关系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大数据驱动下的区域经济社会发展决策优化模型构建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5792" r="15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模型构建与求解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基于统计学、机器学习等方法，构建区域经济社会发展决策优化模型，并求解最优决策方案。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基于大数据思维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利用大数据思维，从海量数据中挖掘有价值的信息，为区域经济社会发展决策提供支持。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多源数据融合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整合政府、企业、社会等多方数据资源，形成全面、准确的数据基础。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模型构建思路与框架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政府数据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包括统计局、发改委等政府部门发布的宏观经济数据、政策文件等。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企业数据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包括企业年报、财务报表、市场调研等反映企业经营状况的数据。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社会数据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包括人口普查、社会调查等反映社会民生状况的数据。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数据处理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对收集到的数据进行清洗、整合、转换等处理，确保数据的准确性和可用性。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数据来源与处理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8594" r="18594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模型构建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基于多源数据融合结果，构建区域经济社会发展决策优化模型，包括经济增长模型、社会发展模型、环境保护模型等。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模型求解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采用适当的数学方法或计算工具，对构建的模型进行求解，得出最优决策方案。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方案评估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对求解出的最优决策方案进行评估，包括经济效益评估、社会效益评估、环境效益评估等，确保决策的科学性和可行性。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模型构建与求解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大数据驱动下的区域经济社会发展决策优化实证分析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https://d.book118.com/958057032121006030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2024-09-07T08:57:19.495</cp:lastPrinted>
  <dcterms:created xsi:type="dcterms:W3CDTF">2024-09-07T00:57:19Z</dcterms:created>
  <dcterms:modified xsi:type="dcterms:W3CDTF">2024-09-07T00:57:21Z</dcterms:modified>
</cp:coreProperties>
</file>