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B6E1D-5D0B-4E0B-90FA-EA6DC4D40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4D210-5752-4634-ACE8-1B73896FD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3137C-4C9D-4A5F-AA8B-CB1DFD440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2FD67-6F27-4D2E-BC5B-9A0B3A280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707231-D9C1-4868-A489-9B197143D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2A4B5A-20E7-47EB-B3D9-02027141C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64B9DF-15F0-4AAF-A882-FD8D8FC37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6A521-A50B-48B6-BEA4-FD656C200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0B23F-C901-4033-8046-E9EAEC4BB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E8DE0-8BF4-409D-9991-ADFF98CA6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E78AF-AAAD-4ACC-BC77-63F65C821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5713114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运维项目安全问题分析表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100">
              <a:solidFill>
                <a:schemeClr val="accent1">
                  <a:alpha val="100000"/>
                </a:schemeClr>
              </a:solidFill>
              <a:latin typeface="STSong"/>
              <a:ea typeface="STSong"/>
              <a:cs typeface="STSong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运维项目安全现状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安全问题深入分析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安全加固与改进措施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安全培训与意识提升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分析运维项目中的安全问题，提供针对性的解决方案和建议。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提高运维项目的安全性和稳定性，保障公司业务的正常运行。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完善公司的安全管理体系，提高整体安全防护能力。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417" r="4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需要公司层面支持和协调的事项。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运维项目中存在的安全问题和隐患。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针对安全问题的解决方案和建议。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运维项目安全现状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已部署硬件防火墙，并配置了相应的安全策略，以防止未经授权的访问和数据泄露。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防火墙配置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已部署入侵检测系统，能够实时监控网络流量和事件，及时发现并应对潜在威胁。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入侵检测系统（IDS/IPS）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已实施安全审计机制，记录并分析系统和应用程序的日志，以便追踪潜在的安全问题和违规行为。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安全审计与日志分析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对敏感数据实施了加密措施，包括数据传输加密和存储加密，以确保数据的机密性和完整性。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安全漏洞与隐患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系统漏洞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部分服务器操作系统存在已知漏洞，尚未修补，存在被攻击的风险。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应用程序漏洞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部分Web应用程序存在SQL注入、跨站脚本等漏洞，可能导致数据泄露或系统被攻陷。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弱口令问题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部分系统管理员和数据库管理员使用了弱口令，存在被暴力破解的风险。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缺乏安全意识和培训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部分员工缺乏安全意识，未经过充分的安全培训，容易成为内部威胁或社会工程学攻击的受害者。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网络钓鱼攻击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近期发生了多起针对公司员工的网络钓鱼攻击事件，导致部分员工泄露了个人账号和密码信息。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恶意软件感染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部分员工计算机被恶意软件感染，导致系统性能下降、数据泄露等安全问题。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DDoS攻击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公司网站近期遭受了多次DDoS攻击，导致网站无法正常访问，影响了公司业务的正常运行。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近期安全事件回顾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安全问题深入分析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攻击面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系统对外暴露的攻击入口，包括开放的端口、服务、未加密的通信等，增加系统被攻击的风险。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未及时更新与补丁管理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系统组件未能及时更新到最新版本或打上安全补丁，导致漏洞长期存在。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系统漏洞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操作系统、数据库、中间件等系统组件存在的安全漏洞，可能被攻击者利用来执行恶意代码、提升权限或窃取数据。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系统漏洞与攻击面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跨站脚本攻击（XSS）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应用程序未对用户输入进行适当的转义或编码，使得攻击者可以在用户浏览器中执行恶意脚本。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跨站请求伪造（CSRF）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应用程序未充分验证用户身份，导致攻击者可以伪造用户请求并执行恶意操作。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注入攻击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应用程序未对用户输入进行充分验证和过滤，导致攻击者可以注入恶意代码并执行。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应用软件安全缺陷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敏感数据如用户密码、个人信息、交易数据等泄露给未经授权的第三方。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数据传输或存储过程中未使用足够的加密措施，使得数据容易被窃取或篡改。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未充分保护用户隐私，如未经用户同意收集、使用或共享用户数据。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应用程序允许用户使用弱密码，容易被猜测或破解，增加账户被盗用的风险。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弱密码策略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应用程序未采用多因素身份认证等强认证措施，使得单一密码泄露即可导致账户被盗用。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应用程序未根据用户角色和权限严格控制对资源的访问，导致越权访问和数据泄露风险增加。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访问控制不严格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身份认证与访问控制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https://d.book118.com/958057131140006042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2024-09-22T07:06:56.348</cp:lastPrinted>
  <dcterms:created xsi:type="dcterms:W3CDTF">2024-09-21T23:06:56Z</dcterms:created>
  <dcterms:modified xsi:type="dcterms:W3CDTF">2024-09-21T23:06:58Z</dcterms:modified>
</cp:coreProperties>
</file>