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D641E-53F0-4412-A136-D5F125FEA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63216-9A98-49E7-8C2F-64D481011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46E06-F490-4B2C-AEC7-33D7CB6C7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81AF9-D708-4DB2-A868-52F824616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6583E1-3737-4828-9025-434D64EEE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66A2EE-8AAD-4D94-890D-022FEFD42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AEEA84-76A3-436B-8EA5-F05F5F7A3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72D97-C723-4837-8EEB-24D3565A9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FAC1F-6C66-4BC7-990E-0E2A4E1CD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D6B31-0195-440B-B7CF-CB0F59E3E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69F47-8ECC-4178-A482-7DAA44D1B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620021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议论文写作素材一材多用：提高写作效率与质量\n## 1.议论文写作素材的重要性及积累方法\n### 1.1议论文写作素材对于文章质量的影响\n### 1.2如何积累丰富的议论文写作素材\n### 1.3利用网络和书籍资源搜集素材\n## 2.议论文写作素材的分类与整理\n### 2.1根据主题和类型对素材进行分类\n### 2.2建立素材库，便于快速查找和使用\n### 2.3定期更新和完善素材库\n## 3.议论文写作素材的一材多用技巧\n### 3.1如何从单一素材中挖掘多种论点\n### 3.2运用发散性思维，拓展素材的应用范围\n### 3.3结合文章结构和写作风格，灵活运用素材\n## 4.议论文写作素材的实战应用案例分析\n### 4.1分析成功运用一材多用的议论文案例\n### 4.2探讨素材在一材多用过程中的优化方法\n### 4.3避免素材运用中的常见错误\n## 5.提高议论文写作素材一材多用的能力\n### 5.1通过阅读、实践和反思，不断提高素材运用能力\n### 5.2学习修辞和表达技巧，增强素材的表现力\n### 5.3结合写作任务和评分标准，有针对性地提高素材运用能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400"/>
              <a:t>议论文写作素材一材多用：提高写作效率与质量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议论文写作素材的重要性及积累方法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提高文章观点的深度和广度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丰富的素材可以为文章提供更深入、全面的观点支持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有助于文章更好地阐述论点，提高说服力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提高文章结构的严谨性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充足的素材有助于文章更好地组织论点，使结构更加严谨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有助于文章在论述过程中保持逻辑性，避免出现跳跃和混乱</a:t>
                </a:r>
                <a:endParaRPr/>
              </a:p>
            </p:txBody>
          </p:sp>
          <p:pic>
            <p:nvPicPr>
              <p:cNvPr id="1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提高文章语言的表现力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优质的素材可以为文章提供更生动、形象的描述和例子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有助于文章更好地表达观点，提高读者的阅读体验</a:t>
                </a:r>
                <a:endParaRPr/>
              </a:p>
            </p:txBody>
          </p:sp>
          <p:pic>
            <p:nvPicPr>
              <p:cNvPr id="1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议论文写作素材对于文章质量的影响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阅读经典文学作品、学术论文、新闻报道等，积累不同类型的素材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了解各个领域的知识，拓宽视野，丰富写作素材库</a:t>
                </a:r>
                <a:endParaRPr/>
              </a:p>
            </p:txBody>
          </p:sp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阅读多种类型的文献资料</a:t>
                </a:r>
                <a:endParaRPr/>
              </a:p>
            </p:txBody>
          </p:sp>
        </p:grpSp>
        <p:grpSp>
          <p:nvGrpSpPr>
            <p:cNvPr id="19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关注国内外时事热点，了解社会发展趋势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分析社会现象，挖掘其中的争议点和价值，积累论据</a:t>
                </a:r>
                <a:endParaRPr/>
              </a:p>
            </p:txBody>
          </p:sp>
          <p:sp>
            <p:nvSpPr>
              <p:cNvPr id="1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关注时事热点和社会现象</a:t>
                </a:r>
                <a:endParaRPr/>
              </a:p>
            </p:txBody>
          </p:sp>
        </p:grpSp>
        <p:grpSp>
          <p:nvGrpSpPr>
            <p:cNvPr id="19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与他人交流和讨论，了解不同的观点和看法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对自己的写作进行反思，总结素材积累的经验和教训</a:t>
                </a:r>
                <a:endParaRPr/>
              </a:p>
            </p:txBody>
          </p:sp>
          <p:sp>
            <p:nvSpPr>
              <p:cNvPr id="1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交流和反思</a:t>
                </a:r>
                <a:endParaRPr/>
              </a:p>
            </p:txBody>
          </p:sp>
        </p:grpSp>
      </p:grpSp>
      <p:pic>
        <p:nvPicPr>
          <p:cNvPr id="19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如何积累丰富的议论文写作素材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0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0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0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利用搜索引擎、专业论坛、博客等搜集相关素材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关注时事热点，了解最新的观点和论据</a:t>
                </a:r>
                <a:endParaRPr/>
              </a:p>
            </p:txBody>
          </p:sp>
          <p:sp>
            <p:nvSpPr>
              <p:cNvPr id="21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网络资源</a:t>
                </a:r>
                <a:endParaRPr/>
              </a:p>
            </p:txBody>
          </p:sp>
        </p:grpSp>
        <p:grpSp>
          <p:nvGrpSpPr>
            <p:cNvPr id="21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1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书籍资源</a:t>
                </a:r>
                <a:endParaRPr/>
              </a:p>
            </p:txBody>
          </p:sp>
          <p:sp>
            <p:nvSpPr>
              <p:cNvPr id="21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阅读经典文学作品、学术论文、新闻报道等，积累不同类型的素材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了解各个领域的知识，拓宽视野，丰富写作素材库</a:t>
                </a:r>
                <a:endParaRPr/>
              </a:p>
            </p:txBody>
          </p:sp>
        </p:grpSp>
        <p:grpSp>
          <p:nvGrpSpPr>
            <p:cNvPr id="21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1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数据库资源</a:t>
                </a:r>
                <a:endParaRPr/>
              </a:p>
            </p:txBody>
          </p:sp>
          <p:sp>
            <p:nvSpPr>
              <p:cNvPr id="21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利用数据库检索学术文献、新闻报道等资源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了解各个领域的最新研究成果和发展动态</a:t>
                </a:r>
                <a:endParaRPr/>
              </a:p>
            </p:txBody>
          </p: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利用网络和书籍资源搜集素材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议论文写作素材的分类与整理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主题分类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将素材按照不同的主题进行分类，如政治、经济、文化等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有助于快速找到与文章主题相关的素材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类型分类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将素材按照不同的类型进行分类，如事例、数据、名言等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有助于更好地利用不同类型的素材，提高文章的论证效果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根据主题和类型对素材进行分类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建立素材库，便于快速查找和使用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创建素材库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利用电子文档或文件夹，创建自己的素材库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将分类好的素材按照一定的规则进行存储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索引和标签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为素材库添加索引和标签，便于快速查找和使用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可以根据关键词、主题、类型等进行检索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定期更新和完善素材库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更新素材库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定期关注时事热点和社会现象，更新素材库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及时整理和淘汰过时、重复的素材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完善素材库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对素材库进行整理和优化，提高素材的质量和可用性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根据写作需求，调整素材的分类和存储规则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议论文写作素材的一材多用技巧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深入分析素材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从素材的背景、过程、结果等方面进行深入分析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挖掘素材中的多个论点，提高素材的利用率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发散性思维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运用发散性思维，从不同角度和层面思考素材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挖掘素材的潜在价值，发现更多论点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如何从单一素材中挖掘多种论点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https://d.book118.com/958062002110006042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议论文写作素材一材多用：提高写作效率与质量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2024-09-21T22:02:46.267</cp:lastPrinted>
  <dcterms:created xsi:type="dcterms:W3CDTF">2024-09-21T14:02:46Z</dcterms:created>
  <dcterms:modified xsi:type="dcterms:W3CDTF">2024-09-21T14:02:48Z</dcterms:modified>
</cp:coreProperties>
</file>