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0CD52-DD3D-49CB-9422-2DAD7EC9C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E32F8-E36F-415C-8E36-E6EAEB561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61749-C932-48EB-AAFB-5D870319B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BE505-8B54-4CAA-8421-55892D00F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D87B1D-ACC8-45E8-A5C6-8D3FCB046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BCBD15-FC54-43E3-B124-D26F22606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4CA793-98F4-44A9-A7F5-89F792380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75C52-F53F-4992-A43C-155100A75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C42CF-D900-425F-A042-6F6B8ACDA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4034D-19F8-48A2-A511-3BE1462D4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E5553-EFF1-4065-A845-3DA369D4F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620251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voc废气治理工程技术方案的环保生态系统管理研究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VOC废气治理工程概述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环保生态系统管理理念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VOC废气治理工程技术方案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环保生态系统管理在VOC废气治理中的应用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VOC废气治理工程技术方案的优化建议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VOC废气治理工程概述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VOC废气是指可挥发性有机化合物的气体，主要来源于工业生产、交通运输、能源生产和生活中。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工业生产中，如印刷、家具制造、化工等行业；交通运输中，如汽车尾气、船舶排放等；能源生产中，如燃煤、燃油等燃烧产生的废气；生活中，如家居装修、餐饮油烟等。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VOC废气的定义和来源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VOC废气是大气污染的主要来源之一，可导致大气中臭氧、颗粒物等污染物浓度升高，影响空气质量。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VOC废气中的某些成分可溶于水，对水体造成污染，影响水生生物的生存和人类用水安全。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水体污染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000" r="24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VOC废气的排放可导致植物生长受阻、土壤质量下降等生态问题，破坏生态平衡。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生态破坏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VOC废气对环境的影响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VOC废气的治理是保护大气、水体和生态环境的必要措施，有利于改善人类生存环境。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有效的VOC废气治理有利于推动经济社会的可持续发展，保障人民健康和社会稳定。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随着环境保护法律法规的日益严格，企业必须遵守相关规定，进行VOC废气治理。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VOC废气治理的重要性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环保生态系统管理理念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环保生态系统管理是一种全面、协调、可持续的管理理念，旨在保护和恢复生态系统的健康，同时促进人类社会与自然环境的和谐共生。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通过科学合理的规划和管理，实现生态、经济和社会的可持续发展，保障人类生存和发展的基本需求，同时维护地球生态平衡和生物多样性。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环保生态系统管理的定义和目标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整体性、协调性、循环性、持续性、生态优先、公众参与等原则。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生态系统综合管理、环境影响评价、生态补偿机制、环境治理与生态修复等。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环保生态系统管理的原则和方法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VOC废气治理是环保生态系统管理的重要组成部分，旨在减少VOC废气的排放，降低对环境和人体健康的危害。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通过VOC废气治理工程技术方案的实施，可以促进环保生态系统管理的实现，保护自然环境和生态系统，同时提高人类生存质量和社会可持续发展水平。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环保生态系统管理与VOC废气治理的关联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VOC废气治理工程技术方案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高效、广泛适用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吸附法利用活性炭、沸石等吸附剂对VOC废气进行吸附，将其中的有害物质分离出来，从而达到净化废气的目的。该方法适用于处理低浓度、大面积的VOC废气，且吸附剂可再生利用，具有较高的环保效益。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吸附法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经济、高效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吸收法利用吸收剂与VOC废气中的有害物质进行化学反应，将其吸收到溶液中，从而达到净化废气的目的。该方法适用于处理高浓度、小面积的VOC废气，且吸收剂可回收再利用，具有较低的运行成本。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吸收法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https://d.book118.com/958062025115006036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2024-09-16T04:42:34.726</cp:lastPrinted>
  <dcterms:created xsi:type="dcterms:W3CDTF">2024-09-15T20:42:34Z</dcterms:created>
  <dcterms:modified xsi:type="dcterms:W3CDTF">2024-09-15T20:42:36Z</dcterms:modified>
</cp:coreProperties>
</file>