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BF116-EC07-4DEB-99BD-48C7D62E2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9A596-ED42-41EF-9D61-26265C8DA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B1CF3-340B-4082-ABD7-5486425A6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876DD-5191-4D6E-8CCE-14D445048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917669-8A48-45A6-8761-E6D7FFBBF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429299-712F-4CE2-8834-A7AC14999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079FDF-4DA0-471F-A83B-C46F19CFE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14CF5-C562-4110-92B6-8803CCAC0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0F832-D193-41FD-B094-5EFB76C34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9A7B5-D940-4EE9-8377-027880195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75285-6148-486F-BEF8-5565E8FFB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6206301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饭店质量管理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饭店质量管理概述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饭店服务质量管理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饭店设施设备质量管理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饭店食品安全质量管理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饭店质量管理体系建设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饭店质量管理案例分析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饭店质量管理概述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08" r="304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饭店质量管理的定义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饭店质量管理涉及饭店的各个方面，包括设施、环境、服务、安全等，旨在为顾客提供优质、高效、安全的服务。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饭店质量管理是指饭店通过建立质量管理体系，确保饭店提供的服务符合或超越顾客期望，以提高顾客满意度和忠诚度的过程。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通过提供优质的服务，满足或超越顾客的期望，提高顾客的满意度和忠诚度。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提高顾客满意度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提高饭店竞争力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创造经济效益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通过提高服务质量，增强饭店的竞争力，吸引更多的顾客，提高市场份额。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通过提高顾客满意度和忠诚度，增加回头客和口碑宣传，为饭店带来更多的收入和利润。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饭店质量管理的目的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900" r="2490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饭店质量管理应以顾客的需求和期望为导向，关注顾客的体验和感受。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以顾客为中心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饭店质量管理需要全体员工的参与和支持，从管理层到基层员工都应该参与到质量管理的实践中来。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饭店质量管理是一个持续改进的过程，需要不断地发现问题、解决问题，并寻求更好的方法和手段来提高服务质量。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饭店质量管理需要关注细节，从小事做起，从细节入手，确保每个环节都符合标准和质量要求。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关注细节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饭店质量管理的原则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饭店服务质量管理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明确性、可衡量性、可达成性、相关性和时限性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店在制定服务质量标准时，应确保标准明确、具体，能够被员工理解和执行；标准应是可以衡量的，以便对服务效果进行评价；标准应具有可行性，符合饭店的实际条件和能力；标准应与客人的需求和期望相关，以提高客户满意度；最后，标准应有时限性，以保持服务质量的持续改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服务质量标准制定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实时监控、及时调整、预防措施、持续改进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店应实时监控服务过程，及时发现和解决服务中的问题；根据客人的反馈和员工的表现，及时调整服务策略，以满足客人的需求；采取预防措施，减少服务差错和投诉的发生；通过持续改进，不断提升服务质量和客户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服务过程质量控制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定期检查、数据分析、问题反馈、整改措施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店应定期对服务质量进行检查，收集和分析相关数据，了解服务质量的实际情况；将检查中发现的问题及时反馈给相关部门和人员，并采取整改措施进行改进；通过对检查结果的总结和反思，不断优化服务流程和管理制度，提高整体服务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服务质量检查与改进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服务人员态度与技能管理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专业培训、服务意识、沟通能力、团队协作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饭店应对服务人员进行专业培训，提高他们的专业技能和服务水平；强化服务人员的服务意识，让他们充分认识到服务质量对饭店和客户的重要性；培养服务人员的沟通能力和团队协作精神，以提高整体服务效果和客户满意度。同时，饭店应建立有效的激励机制，鼓励员工积极投入工作，为客人提供优质的服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饭店设施设备质量管理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24" r="167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在采购设施设备时，应考虑设备的质量、性能、安全性和可靠性，以及是否符合相关标准和规定。同时，应与供应商建立良好的合作关系，确保设备供应的稳定性和及时性。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饭店应建立完善的设施设备维护保养制度，定期对设备进行检查、清洁、润滑、维修和保养，确保设备的正常运行和使用寿命。同时，应加强设备的日常巡检，及时发现并处理设备故障和隐患。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设施设备采购与维护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饭店应确保设施设备的安全性，特别是涉及到食品安全和人身安全的设备，如厨房设备、消防设施等。应定期进行安全检查，及时发现并消除安全隐患，确保设备的安全运行和符合相关法规要求。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店设施设备的卫生状况直接影响着顾客的健康和满意度。因此，饭店应加强设备的清洁和消毒工作，特别是直接与食品接触的设备和顾客频繁接触的设施，如餐具、桌椅、卫生间等。应定期进行卫生检查，确保设备的卫生状况符合相关标准和规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设施设备安全与卫生管理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https://d.book118.com/958062063013006027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2024-09-04T16:42:39.078</cp:lastPrinted>
  <dcterms:created xsi:type="dcterms:W3CDTF">2024-09-04T08:42:39Z</dcterms:created>
  <dcterms:modified xsi:type="dcterms:W3CDTF">2024-09-04T08:42:41Z</dcterms:modified>
</cp:coreProperties>
</file>