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E3B1E5-5562-44E0-AE74-DDD0CBD39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1EACA7-8F93-42E0-B9A6-BC0E0FD6E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73EDBB-80F5-42E9-A910-C2E9488B4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C71494-7B35-4254-BD6A-7E94BF008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E9CFFA-B8D7-404D-BF82-37BF12C1B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F19A15-9892-48AB-80D8-AB27DB2BA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AC112A-5CCC-4A4D-A600-CFEFFD5BD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F48337-D7E3-4C53-B868-972BDE5AB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4051C1-32BB-48A2-AE37-376C55A23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2A2EB1-2B7E-42BD-9142-4D3BB6523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EB6FAB-9E2B-4D4F-AD98-5790A73A8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63005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预防输入法恶意行为的网络安全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输入法恶意行为分析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网络安全策略及技术应用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总结与致谢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随着信息技术的快速发展，输入法作为计算机使用中必不可少的工具，已经成为用户与计算机交互的重要桥梁。然而，输入法恶意行为也日益增多，给网络安全带来了严重威胁。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恶意行为包括但不限于：通过输入法收集用户信息、传播病毒、实施网络攻击等。这些行为不仅侵犯了用户的隐私权和信息安全，还可能导致计算机系统崩溃、数据泄露等严重后果。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792" r="13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输入法恶意行为是指利用输入法软件漏洞或功能，实施非法操作或窃取用户信息的行为。这些行为通常具有隐蔽性、难以发现和防范等特点，给网络安全带来了极大的挑战。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输入法恶意行为的危害包括但不限于：侵犯用户隐私、破坏计算机系统、传播病毒和恶意软件、窃取用户敏感信息等。这些行为不仅给个人用户带来损失，还可能对国家安全和社会稳定造成威胁。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恶意行为定义及危害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本报告旨在深入分析输入法恶意行为的产生原因、传播途径和防范措施，为相关企业和组织提供参考和借鉴，提高网络安全意识和防范能力。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的意义在于帮助读者了解输入法恶意行为的危害和防范方法，提高网络安全意识和防范能力，保护个人隐私和国家安全。同时，本报告还可以为相关企业和组织提供参考和借鉴，促进网络安全行业的健康发展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输入法恶意行为分析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恶意软件植入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钓鱼攻击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勒索软件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广告弹窗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常见输入法恶意行为类型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通过控制输入法软件对用户文件进行加密，并索取赎金以解密文件。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利用伪装成正规输入法的恶意软件诱导用户下载安装，进而窃取个人信息或进行金融诈骗。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通过输入法软件植入恶意程序，窃取用户信息或破坏系统安全。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输入法软件在用户不知情的情况下弹出广告，干扰用户正常操作。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软件下载平台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社交媒体链接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非法软件更新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感染其他软件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恶意行为传播途径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一些非正规软件下载平台可能包含恶意输入法软件，用户在下载安装过程中易感染恶意程序。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通过社交媒体传播伪装成正规输入法的恶意软件链接，诱导用户点击下载。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一些非正规输入法软件可能通过非法渠道获取用户信息，并利用软件更新传播恶意程序。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一些恶意软件可能通过感染其他常用软件进行传播，进而影响输入法软件的安全性。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某用户在下载安装某输入法软件时，感染了恶意程序，导致个人信息被窃取，账户资金被盗用。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某公司员工在下载安装某输入法软件后，电脑系统被勒索软件控制，重要文件被加密，公司遭受重大经济损失。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某用户在使用某输入法软件时，频繁弹出广告弹窗，严重干扰了正常工作和生活。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网络安全策略及技术应用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制定全面的安全策略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定期评估和更新策略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强化员工培训和教育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网络安全策略制定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网络安全策略应定期进行评估和更新，以应对新的威胁和挑战。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企业应加强员工对网络安全的认识和意识，提高防范输入法恶意行为的能力。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企业应制定全面的网络安全策略，明确预防输入法恶意行为的目标、责任和措施。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安装可靠的安全软件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使用可靠的安全软件可以有效预防输入法恶意行为，如杀毒软件、防火墙等。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定期更新软件版本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及时更新操作系统、浏览器、输入法等软件的版本，以修复可能存在的安全漏洞。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使用加密技术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对敏感数据进行加密存储，防止数据被窃取或篡改。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https://d.book118.com/958063005035006025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2024-09-01T19:32:56.571</cp:lastPrinted>
  <dcterms:created xsi:type="dcterms:W3CDTF">2024-09-01T11:32:56Z</dcterms:created>
  <dcterms:modified xsi:type="dcterms:W3CDTF">2024-09-01T11:32:58Z</dcterms:modified>
</cp:coreProperties>
</file>