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248C5-8545-473E-A397-091C8A1D8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22FA7-7C76-4D87-8E39-27DB868A1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A2C6C-DDBE-40FB-BD00-68B94BABD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E649E-6404-4BDE-97E6-585EC08AB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51BBAB-DE40-44FD-8ACA-C737D1B0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61DF70-6EFF-4BC4-9B66-8E12CAB13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76AE6D-3858-4669-AE4C-9BFAC325A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23D5A-168F-4ECC-80EF-895467AFD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66C0B-CFF5-403B-B759-9C1BC10A6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3EB51-29F2-4CAF-BA7E-2B9E7920B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372F2-97E8-4619-994A-FE5E43548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3115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构建和谐师生关系的文明校园之道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师生关系的现状与问题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构建和谐师生关系的理念与策略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营造文明校园的实践举措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案例分析：成功构建和谐师生关系的学校实例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构建和谐师生关系是校园文明建设的重要组成部分，旨在营造尊重、理解、包容的校园环境。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倡导校园文明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42" r="9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良好的师生关系有助于实现教育公平，让每个学生都能得到关注和帮助。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师生关系的和谐与否直接影响学生的学习效果和学校的教育质量。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塑造学生品格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增进师生情感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维护校园稳定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校园文明与师生关系的重要性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校园文明对学生的品德形成具有潜移默化的影响，有助于培养学生积极向上的价值观。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和谐的师生关系有助于营造自由的学术氛围，推动学术交流和创新。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良好的师生关系能够增进师生之间的情感联系，有利于形成亲密、信任的关系。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校园文明和师生关系的和谐是维护校园稳定的重要因素，有助于减少校园冲突和暴力事件。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师生关系的现状与问题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934" r="49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44" r="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当前师生关系的状况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师生之间的距离感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在许多学校中，教师和学生之间存在着明显的距离感，缺乏深入的交流和互动。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学生对教师的敬畏感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一些学生往往对教师产生敬畏感，不敢主动与教师交流，导致问题得不到及时解决。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教师对学生的关注度不够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由于教师工作繁忙等原因，有时对学生的关注度不够，不能及时了解学生的需求和问题。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师生之间缺乏有效的沟通渠道，导致信息传递不畅，容易产生误解和矛盾。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750" r="11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一些教师采用的教育方式不当，容易使学生产生反感和抵触情绪，影响师生关系。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教育方式不当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在应试教育的背景下，学生往往缺乏自主性和创新精神，与教师的期望产生差距。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学生缺乏自主性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存在的问题与矛盾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一些学校和教师过于注重知识传授和考试成绩，忽视了对学生全面素质的培养和师生关系的建立。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教育理念的偏差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在师生关系中，教师和学生应该分别承担不同的角色和责任，但往往由于角色定位不清而产生矛盾和冲突。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师生角色定位不清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167" r="11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社会上的不良风气和功利思想对校园文化的侵蚀，也是导致师生关系紧张的重要原因之一。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社会环境的影响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构建和谐师生关系的理念与策略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在教育教学过程中，充分尊重学生的主体地位，关注学生的需求和发展，以学生的全面发展为中心。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强调学生主体地位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尊重学生的个性差异和多样性，提供个性化的教育服务，满足学生不同的发展需求。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注重学生个性发展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鼓励学生敢于质疑、勇于创新，注重培养学生的批判性思维和创新精神，提高学生的实践能力和解决问题的能力。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培养学生的创新精神和实践能力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树立以人为本的教育理念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建立平等、民主的师生关系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师生双方应建立平等、民主的关系，共同参与到教育教学中来，形成教学相长的良好氛围。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尊重师生双方的人格尊严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师生双方应相互尊重对方的人格尊严，避免出现侮辱、歧视等不良行为。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理解师生双方的立场和角色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教师应理解学生的需求和感受，学生也应理解教师的教育意图和付出，双方应相互理解和支持。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尊重与理解：师生关系的基石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https://d.book118.com/958063115035006034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2024-09-12T13:50:09.835</cp:lastPrinted>
  <dcterms:created xsi:type="dcterms:W3CDTF">2024-09-12T05:50:09Z</dcterms:created>
  <dcterms:modified xsi:type="dcterms:W3CDTF">2024-09-12T05:50:12Z</dcterms:modified>
</cp:coreProperties>
</file>