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4AFF5-D01D-481A-87F8-AFE04E81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D3971-D965-4F79-8ED5-8AC5B269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F6B77-750F-4940-9028-8BACF7A12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3EAEF-70F8-49BE-B682-35100BE0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26FD8-FD4E-4D31-A71E-4BEBCE7A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E579C-E7E7-41CE-A108-315881988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3B797-D6DD-4463-A715-CBDBCE287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3B4D9-3FED-46A5-923B-E4CBDADE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F6DC9-FC00-4267-A5C5-FD921574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31E6B-FBDA-4E8E-81A0-84E3DAA28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CFB6F-AEE6-4AE3-B130-1A80349F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56" r:id="rId2"/>
    <p:sldLayoutId id="2147488857" r:id="rId3"/>
    <p:sldLayoutId id="2147488858" r:id="rId4"/>
    <p:sldLayoutId id="2147488859" r:id="rId5"/>
    <p:sldLayoutId id="2147488860" r:id="rId6"/>
    <p:sldLayoutId id="2147488861" r:id="rId7"/>
    <p:sldLayoutId id="2147488862" r:id="rId8"/>
    <p:sldLayoutId id="2147488863" r:id="rId9"/>
    <p:sldLayoutId id="2147488864" r:id="rId10"/>
    <p:sldLayoutId id="21474888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406503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2024年建筑工程行业绿色建筑推广计划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推广计划的背景和目标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绿色建筑的技术和特点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推广计划的实施方案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推广计划的保障措施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推广计划的评估和监测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推广计划的背景和目标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当前建筑工程行业的发展趋势</a:t>
            </a:r>
            <a:endParaRPr lang="zh-CN" altLang="en-US"/>
          </a:p>
        </p:txBody>
      </p:sp>
      <p:sp>
        <p:nvSpPr>
          <p:cNvPr id="10489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绿色建筑成为行业发展趋势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政策法规不断完善，为绿色建筑发展提供有力保障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市场需求变化推动绿色建筑技术的创新和应用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节能减排和可持续发展成为企业核心竞争力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绿色建筑的重要性和意义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减少能源消耗和环境污染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提高居住和使用质量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促进建筑行业可持续发展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应对气候变化和环境保护的挑战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推广计划的目标和预期成果</a:t>
            </a:r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目标：提高建筑工程行业绿色建筑的占比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2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预期成果：降低建筑能耗，减少环境污染，提高建筑品质和居住舒适度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绿色建筑的技术和特点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绿色建筑的主要技术手段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智能化技术：运用智能化系统，实现建筑能源管理、环境监控等方面的智能化控制。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节能技术：采用高效节能的建筑材料和设备，提高建筑物的能源利用效率。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环保技术：利用可再生能源、绿色建材等环保技术，降低建筑对环境的影响。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生态化技术：采用生态化设计，如绿色屋顶、雨水收集系统等，增强建筑的生态功能。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绿色建筑的特点和优势</a:t>
            </a:r>
            <a:endParaRPr lang="zh-CN" altLang="en-US"/>
          </a:p>
        </p:txBody>
      </p:sp>
      <p:sp>
        <p:nvSpPr>
          <p:cNvPr id="10491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健康舒适：注重室内空气质量，提供舒适的生活和工作环境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节能环保：采用节能技术，降低能耗，减少对环境的影响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资源高效利用：优化建筑设计，提高资源利用效率，减少浪费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可持续性：考虑建筑全生命周期，降低对环境的负面影响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绿色建筑在节能减排方面的贡献</a:t>
            </a:r>
            <a:endParaRPr lang="zh-CN" altLang="en-US"/>
          </a:p>
        </p:txBody>
      </p:sp>
      <p:sp>
        <p:nvSpPr>
          <p:cNvPr id="10492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节能技术：绿色建筑采用高效节能系统，如太阳能、地源热泵等，有效降低能源消耗。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减排措施：绿色建筑采用低环境影响的建筑材料和施工方法，减少对环境的污染和排放。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资源循环利用：绿色建筑注重资源的循环利用，如雨水收集、中水回用等，减少对自然资源的依赖。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生态平衡：绿色建筑注重生态平衡，通过绿化屋顶、绿植墙等方式，提高建筑周边的绿化覆盖率，改善生态环境。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推广计划的实施方案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推广计划的宣传和培训</a:t>
            </a:r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宣传渠道：利用社交媒体、行业网站、论坛等线上平台进行广泛宣传，提高绿色建筑在建筑工程行业的认知度和接受度。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培训内容：针对建筑工程行业从业人员，开展绿色建筑理念、技术、实践等方面的培训，提高从业人员的绿色建筑意识和技能水平。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培训形式：线上培训、线下培训、研讨会等多种形式，满足不同层次从业人员的需求，促进绿色建筑在建筑工程行业的普及和应用。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宣传和培训效果评估：制定科学的评估指标和评估方法，对宣传和培训的效果进行跟踪评估，及时调整和改进宣传和培训方案，提高推广效果。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https://d.book118.com/958064065037006026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2024年建筑工程行业绿色建筑推广计划</vt:lpstr>
      <vt:lpstr>目录</vt:lpstr>
      <vt:lpstr>推广计划的背景和目标</vt:lpstr>
      <vt:lpstr>当前建筑工程行业的发展趋势</vt:lpstr>
      <vt:lpstr>绿色建筑的重要性和意义</vt:lpstr>
      <vt:lpstr>推广计划的目标和预期成果</vt:lpstr>
      <vt:lpstr>绿色建筑的技术和特点</vt:lpstr>
      <vt:lpstr>绿色建筑的主要技术手段</vt:lpstr>
      <vt:lpstr>绿色建筑的特点和优势</vt:lpstr>
      <vt:lpstr>绿色建筑在节能减排方面的贡献</vt:lpstr>
      <vt:lpstr>推广计划的实施方案</vt:lpstr>
      <vt:lpstr>推广计划的宣传和培训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2024-09-03T08:57:30.194</cp:lastPrinted>
  <dcterms:created xsi:type="dcterms:W3CDTF">2024-09-03T00:57:30Z</dcterms:created>
  <dcterms:modified xsi:type="dcterms:W3CDTF">2024-09-03T00:57:32Z</dcterms:modified>
</cp:coreProperties>
</file>