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4CA53-EF61-4757-AEAA-E65E0E57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2186-B80B-440C-BCB3-7700C6BA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0B0E-83D6-46E6-AEC8-D8694AFE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D37E2-9A96-4DE9-AF3D-58602D5EB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FA037-9248-45B1-991C-EFEC9B7C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45922-B0C5-49AA-96B1-6904BD79D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F010D-859D-46E1-9EEC-4A68C2BA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7D313-4429-4C31-BF04-AC63C55DD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7DEA4-871F-42D5-958F-E2CE896D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2304-3306-43C9-BD5A-6BC2C1F9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0AD14-A515-4C4A-931D-2116F26A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56" r:id="rId2"/>
    <p:sldLayoutId id="2147488157" r:id="rId3"/>
    <p:sldLayoutId id="2147488158" r:id="rId4"/>
    <p:sldLayoutId id="2147488159" r:id="rId5"/>
    <p:sldLayoutId id="2147488160" r:id="rId6"/>
    <p:sldLayoutId id="2147488161" r:id="rId7"/>
    <p:sldLayoutId id="2147488162" r:id="rId8"/>
    <p:sldLayoutId id="2147488163" r:id="rId9"/>
    <p:sldLayoutId id="2147488164" r:id="rId10"/>
    <p:sldLayoutId id="21474881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4101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2024年推动文化惠民工程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文化惠民工程背景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实施文化惠民工程的措施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对文化惠民工程的展望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2024年文化惠民工程的主要内容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文化惠民工程的预期成果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文化惠民工程背景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当前文化发展现状</a:t>
            </a:r>
            <a:endParaRPr lang="zh-CN" altLang="en-US"/>
          </a:p>
        </p:txBody>
      </p:sp>
      <p:sp>
        <p:nvSpPr>
          <p:cNvPr id="1048936" name="矩形 38"/>
          <p:cNvSpPr/>
          <p:nvPr>
            <p:custDataLst>
              <p:tags r:id="rId2"/>
            </p:custDataLst>
          </p:nvPr>
        </p:nvSpPr>
        <p:spPr>
          <a:xfrm rot="204112">
            <a:off x="1570395" y="1460500"/>
            <a:ext cx="4013778" cy="20950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39"/>
          <p:cNvSpPr/>
          <p:nvPr>
            <p:custDataLst>
              <p:tags r:id="rId3"/>
            </p:custDataLst>
          </p:nvPr>
        </p:nvSpPr>
        <p:spPr>
          <a:xfrm>
            <a:off x="1575033" y="1461163"/>
            <a:ext cx="4013778" cy="20950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4"/>
            </p:custDataLst>
          </p:nvPr>
        </p:nvSpPr>
        <p:spPr>
          <a:xfrm>
            <a:off x="1807591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文化消费需求增长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42" name="矩形 100"/>
          <p:cNvSpPr/>
          <p:nvPr>
            <p:custDataLst>
              <p:tags r:id="rId5"/>
            </p:custDataLst>
          </p:nvPr>
        </p:nvSpPr>
        <p:spPr>
          <a:xfrm rot="204112">
            <a:off x="6602526" y="1460500"/>
            <a:ext cx="4013778" cy="20950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01"/>
          <p:cNvSpPr/>
          <p:nvPr>
            <p:custDataLst>
              <p:tags r:id="rId6"/>
            </p:custDataLst>
          </p:nvPr>
        </p:nvSpPr>
        <p:spPr>
          <a:xfrm>
            <a:off x="6607826" y="1461163"/>
            <a:ext cx="4013778" cy="20950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7"/>
            </p:custDataLst>
          </p:nvPr>
        </p:nvSpPr>
        <p:spPr>
          <a:xfrm>
            <a:off x="6841047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文化产业成为支柱产业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48" name="矩形 122"/>
          <p:cNvSpPr/>
          <p:nvPr>
            <p:custDataLst>
              <p:tags r:id="rId8"/>
            </p:custDataLst>
          </p:nvPr>
        </p:nvSpPr>
        <p:spPr>
          <a:xfrm rot="204112">
            <a:off x="1570395" y="4082243"/>
            <a:ext cx="4013778" cy="20950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23"/>
          <p:cNvSpPr/>
          <p:nvPr>
            <p:custDataLst>
              <p:tags r:id="rId9"/>
            </p:custDataLst>
          </p:nvPr>
        </p:nvSpPr>
        <p:spPr>
          <a:xfrm>
            <a:off x="1575033" y="4082906"/>
            <a:ext cx="4013778" cy="2095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10"/>
            </p:custDataLst>
          </p:nvPr>
        </p:nvSpPr>
        <p:spPr>
          <a:xfrm>
            <a:off x="1806929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数字文化蓬勃发展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54" name="矩形 89"/>
          <p:cNvSpPr/>
          <p:nvPr>
            <p:custDataLst>
              <p:tags r:id="rId11"/>
            </p:custDataLst>
          </p:nvPr>
        </p:nvSpPr>
        <p:spPr>
          <a:xfrm rot="204112">
            <a:off x="6602526" y="4082243"/>
            <a:ext cx="4013778" cy="20950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90"/>
          <p:cNvSpPr/>
          <p:nvPr>
            <p:custDataLst>
              <p:tags r:id="rId12"/>
            </p:custDataLst>
          </p:nvPr>
        </p:nvSpPr>
        <p:spPr>
          <a:xfrm>
            <a:off x="6607826" y="4082906"/>
            <a:ext cx="4013778" cy="20950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3"/>
            </p:custDataLst>
          </p:nvPr>
        </p:nvSpPr>
        <p:spPr>
          <a:xfrm>
            <a:off x="6839722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文化交流与合作日益频繁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文化惠民工程的意义</a:t>
            </a:r>
            <a:endParaRPr lang="zh-CN" altLang="en-US"/>
          </a:p>
        </p:txBody>
      </p:sp>
      <p:sp>
        <p:nvSpPr>
          <p:cNvPr id="10489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提高人民群众文化素质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推动经济发展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增强国家文化软实力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促进社会和谐稳定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文化惠民工程的政策支持</a:t>
            </a:r>
            <a:endParaRPr lang="zh-CN" altLang="en-US"/>
          </a:p>
        </p:txBody>
      </p:sp>
      <p:sp>
        <p:nvSpPr>
          <p:cNvPr id="10490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政策文件：《国家“十三五”时期文化改革发展规划纲要》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政策目标：推动文化事业和文化产业发展，满足人民群众精神文化需求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政策措施：加大财政投入，完善公共文化服务体系，鼓励社会力量参与文化惠民工程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政策效果：提高了人民群众的文化素质和幸福感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2024年文化惠民工程的主要内容</a:t>
            </a:r>
            <a:endParaRPr lang="zh-CN" altLang="en-US"/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公共文化服务体系建设</a:t>
            </a:r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建设目标：构建覆盖城乡、便捷高效、均等普惠的现代公共文化服务体系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80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建设内容：加强公共文化基础设施建设，完善公共文化服务网络，提升公共文化服务水平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86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服务对象：面向全体人民，特别是基层群众和弱势群体，保障人民群众的基本文化权益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92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实施主体：政府主导，社会参与，多元投入，共建共享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文化产业发展</a:t>
            </a:r>
            <a:endParaRPr lang="zh-CN" altLang="en-US"/>
          </a:p>
        </p:txBody>
      </p:sp>
      <p:sp>
        <p:nvSpPr>
          <p:cNvPr id="104923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内容：2024年文化惠民工程将重点发展文化产业，促进文化创意、设计服务、文化艺术等产业的融合发展。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措施：实施文化产业数字化战略，推动文化产业转型升级，加强文化品牌建设。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目标：提高文化产业在国民经济中的比重，增强文化产业的国际竞争力。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意义：促进文化产业的可持续发展，满足人民群众多样化、高品质的文化需求，推动中华文化的传承和创新。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文化遗产保护与传承</a:t>
            </a:r>
            <a:endParaRPr lang="zh-CN" altLang="en-US"/>
          </a:p>
        </p:txBody>
      </p:sp>
      <p:sp>
        <p:nvSpPr>
          <p:cNvPr id="104929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内容：介绍2024年文化惠民工程中关于文化遗产保护与传承的具体措施和计划。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意义：强调文化遗产保护与传承对于国家和民族的重要性，展示政府对于文化遗产保护的决心和行动。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具体措施：介绍政府在文化遗产保护与传承方面所采取的具体措施，如资金投入、修缮维护、教育推广等。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未来展望：阐述文化遗产保护与传承的未来发展方向和目标，展示政府对于文化遗产保护的长期规划和愿景。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文化交流与合作</a:t>
            </a:r>
            <a:endParaRPr lang="zh-CN" altLang="en-US"/>
          </a:p>
        </p:txBody>
      </p:sp>
      <p:sp>
        <p:nvSpPr>
          <p:cNvPr id="1049354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搭建文化交流平台，推动文化资源共享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举办文化交流活动，促进文化创新与发展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加强国际文化交流，提升国家文化软实力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促进文化交流与合作，推动文化产业发展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实施文化惠民工程的措施</a:t>
            </a:r>
            <a:endParaRPr lang="zh-CN" altLang="en-US"/>
          </a:p>
        </p:txBody>
      </p:sp>
      <p:sp>
        <p:nvSpPr>
          <p:cNvPr id="10494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https://d.book118.com/958064101023006030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2024年推动文化惠民工程</vt:lpstr>
      <vt:lpstr>目录</vt:lpstr>
      <vt:lpstr>添加章节标题</vt:lpstr>
      <vt:lpstr>文化惠民工程背景</vt:lpstr>
      <vt:lpstr>当前文化发展现状</vt:lpstr>
      <vt:lpstr>文化惠民工程的意义</vt:lpstr>
      <vt:lpstr>文化惠民工程的政策支持</vt:lpstr>
      <vt:lpstr>2024年文化惠民工程的主要内容</vt:lpstr>
      <vt:lpstr>公共文化服务体系建设</vt:lpstr>
      <vt:lpstr>文化产业发展</vt:lpstr>
      <vt:lpstr>文化遗产保护与传承</vt:lpstr>
      <vt:lpstr>文化交流与合作</vt:lpstr>
      <vt:lpstr>实施文化惠民工程的措施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2024-09-06T09:07:52.942</cp:lastPrinted>
  <dcterms:created xsi:type="dcterms:W3CDTF">2024-09-06T01:07:52Z</dcterms:created>
  <dcterms:modified xsi:type="dcterms:W3CDTF">2024-09-06T01:07:55Z</dcterms:modified>
</cp:coreProperties>
</file>