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6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4EDC6-13E3-4028-90E3-90E6901F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635B0-5365-4248-BE41-270799F11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436C7-EED1-4818-9517-2EE6878A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AB70B-DABE-4014-A324-7482F8A93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CF59A-784D-45D7-8030-F3C22713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69B18-979A-4783-9D55-D9BE9903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CF8D6-459F-480F-847D-8DA977A9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78B98-D794-4531-9184-07DEC733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2BCC7-E622-4AFA-B506-08B60E77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6E934-712D-4D55-8760-6BA841A0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2778B-3D74-4CC8-B683-D3668DA2D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image" Target="../media/image2.jpeg" /><Relationship Id="rId5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413007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zh-CN"/>
              <a:t>4.4光的色散</a:t>
            </a:r>
            <a:endParaRPr lang="zh-CN" altLang="zh-CN"/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zh-CN">
                <a:sym typeface="+mn-ea"/>
              </a:rPr>
              <a:t>沪科版物理八年级考点练习</a:t>
            </a:r>
            <a:endParaRPr lang="zh-CN" altLang="zh-CN"/>
          </a:p>
          <a:p>
            <a:endParaRPr lang="zh-CN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2634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1.下列关于光现象的描述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A.深圳市花“窃杜鹃”呈红色是由于它吸收了红光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B.照镜子时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人距离平面镜越近所成的像越大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C.教室前排的同学看黑板“反光”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因为发生了漫反射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D.美丽的彩虹现象说明白光是由各种色光混合而成的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396837"/>
            <a:ext cx="11335385" cy="2635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A、深圳市花“窃杜鹃”呈红色是由于它反射了红光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B、根据平面镜成像特点可知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像与物体大小相同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照镜子时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人距离平面镜越近所成的像的大小不会改变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故B错误；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C、黑板“反光”是因为黑板发生了镜面反射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6529092" y="476018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5" title=""/>
          <p:cNvSpPr txBox="1"/>
          <p:nvPr/>
        </p:nvSpPr>
        <p:spPr>
          <a:xfrm>
            <a:off x="436880" y="508000"/>
            <a:ext cx="11335385" cy="1610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D、彩虹属于光的色散现象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光的色散现象说明白光是由各种色光混合而成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故D正确。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故选：D。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6273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2.下列现象和“雨后彩虹”形成原因相同的是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</a:t>
            </a:r>
            <a:r>
              <a:rPr lang="en-US" sz="9160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</a:t>
            </a:r>
            <a:endParaRPr lang="en-US" sz="9160">
              <a:solidFill>
                <a:srgbClr val="FFFFFF">
                  <a:alpha val="0"/>
                </a:srgbClr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天空日食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</a:t>
            </a:r>
            <a:r>
              <a:rPr lang="en-US" sz="7755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手影游戏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sz="8170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7554617" y="476018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9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874395" y="1227276"/>
            <a:ext cx="1744678" cy="1395743"/>
          </a:xfrm>
          <a:prstGeom prst="rect">
            <a:avLst/>
          </a:prstGeom>
        </p:spPr>
      </p:pic>
      <p:pic>
        <p:nvPicPr>
          <p:cNvPr id="10" name="New picture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008062" y="3380211"/>
            <a:ext cx="1477475" cy="1181980"/>
          </a:xfrm>
          <a:prstGeom prst="rect">
            <a:avLst/>
          </a:prstGeom>
        </p:spPr>
      </p:pic>
      <p:pic>
        <p:nvPicPr>
          <p:cNvPr id="11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999162" y="1303124"/>
            <a:ext cx="1556064" cy="1244851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4869180" y="166433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  <a:sym typeface="+mn-ea"/>
              </a:rPr>
              <a:t>C.</a:t>
            </a:r>
            <a:endParaRPr lang="en-US" altLang="zh-CN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3" name="文本框 3" title=""/>
          <p:cNvSpPr txBox="1"/>
          <p:nvPr/>
        </p:nvSpPr>
        <p:spPr>
          <a:xfrm>
            <a:off x="5126990" y="2617470"/>
            <a:ext cx="11335385" cy="2055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     水中铅笔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</a:t>
            </a:r>
            <a:r>
              <a:rPr lang="en-US" sz="7840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____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湖面倒影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4" name="New picture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5564505" y="3367499"/>
            <a:ext cx="1990924" cy="1194554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5259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ym typeface="+mn-ea"/>
              </a:rPr>
              <a:t>【解析】解：雨后彩虹是由光的折射形成的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是光的色散现象；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ym typeface="+mn-ea"/>
              </a:rPr>
              <a:t>A、日食的形成是光的直线传播现象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故A不合题意；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ym typeface="+mn-ea"/>
              </a:rPr>
              <a:t>B、手影是光在同种均匀介质中沿直线传播形成的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故B不合题意；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>
                <a:sym typeface="+mn-ea"/>
              </a:rPr>
              <a:t>C、水中铅笔看到去弯折了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是铅笔水中部分反射的光线从水中斜着射向空气中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发生折射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折射光线远离法线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当人逆着折射光线看时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>
                <a:sym typeface="+mn-ea"/>
              </a:rPr>
              <a:t>看到的是折射光线反向延长线形成的虚像</a:t>
            </a:r>
            <a:r>
              <a:rPr lang="en-US" altLang="zh-CN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所以感觉水中的铅笔向上折断了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故C符合题意；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D、湖面倒影属于平面镜成像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是由于光的反射形成的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故D不符合题意。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故选：C。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5635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3.如图甲所示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一束阳光照射到三棱镜后出现的情况。好奇的小明将阳光改成红光仍然沿原来的方向照射到三棱镜上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如图乙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在光屏上a点处形成一个红色光斑。现保持入射光位置、方向及三棱镜位置不变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仅将红光改为紫光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以下说法正确的是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sz="10810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______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A.保持光屏位置不变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紫色光斑仍在a点处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B.保持光屏位置不变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紫色光斑在a点上方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C.将光屏向右平移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紫色光斑仍可落在a点处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6617992" y="2012210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9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28320" y="2803942"/>
            <a:ext cx="4118069" cy="1647228"/>
          </a:xfrm>
          <a:prstGeom prst="rect">
            <a:avLst/>
          </a:prstGeom>
        </p:spPr>
      </p:pic>
      <p:sp>
        <p:nvSpPr>
          <p:cNvPr id="2" name="文本框 3" title=""/>
          <p:cNvSpPr txBox="1"/>
          <p:nvPr/>
        </p:nvSpPr>
        <p:spPr>
          <a:xfrm>
            <a:off x="528320" y="6143625"/>
            <a:ext cx="11335385" cy="586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D.将光屏向左平移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紫色光斑仍可落在a点处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5" title=""/>
          <p:cNvSpPr txBox="1"/>
          <p:nvPr/>
        </p:nvSpPr>
        <p:spPr>
          <a:xfrm>
            <a:off x="436880" y="1348580"/>
            <a:ext cx="11335385" cy="4171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【解析】解：不同色光经三棱镜折射时的偏折能力不同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紫光的偏折能力比红光要强；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AB、在本实验中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保持入射光位置及方向不变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仅将红光改为紫光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则紫光偏折能力强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其光斑会在a的下方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故AB错误；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CD、如果将光屏向右平移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紫色光会落在a点更偏下的位置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相反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如果将光屏向左平移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紫色光斑则向上移动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仍可落在a点处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故C错误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D正确。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故选：D。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2634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4.下列词句与其相关的物理知识不相符的是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A.不敢高声语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恐惊天上人——“高”是指声音的特征“响度”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B.未见其人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先闻其声———声音的传播速度大于光的传播速度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C.坐井观天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所见甚小——光的直线传播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D.背日喷乎水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成虹霓之状——光的色散现象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396837"/>
            <a:ext cx="11335385" cy="2635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【解析】解：A、“高声语”是指大声说话的意思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所以是指响度大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故A正确；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B、“未见其人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先闻其声”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主要是根据声音的音色来判断的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故B错误；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C、青蛙“坐井观天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所见甚小”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这是光的直线传播造成的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7606314" y="476018"/>
            <a:ext cx="423612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5" title=""/>
          <p:cNvSpPr txBox="1"/>
          <p:nvPr/>
        </p:nvSpPr>
        <p:spPr>
          <a:xfrm>
            <a:off x="436880" y="508000"/>
            <a:ext cx="11335385" cy="2635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故C正确；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D、“背日喷乎水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成虹霓之状”描写的是“人工虹”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喷出水后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空中有大量的小水滴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太阳光照在这些小水滴上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被分解为绚丽的七色光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这是光的色散现象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故D正确。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故选：B。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803764" y="635000"/>
            <a:ext cx="1625600" cy="10541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9303385" cy="2122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5.一束太阳光通过三棱镜后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在白色光屏上形成一条彩色光带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如图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这个现象叫  __________ ；如果使用的是一块蓝色透明的三棱镜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我们在光屏上将  _____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选填“能”或“不能”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看到彩色光带。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2884774"/>
            <a:ext cx="11335385" cy="26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【解析】解：一束太阳光通过三棱镜折射后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被分解成七种颜色的光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在白色光屏上形成一条七彩光带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这个现象叫光的色散。如果使用的是一块蓝色透明的三棱镜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蓝色透明的三棱镜只允许蓝光通过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光屏上只能呈现蓝色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则我们将不能看到七彩光带。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故答案为：光的色散；不能。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4696054" y="985725"/>
            <a:ext cx="1621333" cy="5974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光的色散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1" name="文本框 5" title=""/>
          <p:cNvSpPr txBox="1"/>
          <p:nvPr/>
        </p:nvSpPr>
        <p:spPr>
          <a:xfrm>
            <a:off x="6744309" y="1497789"/>
            <a:ext cx="903021" cy="5974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不能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2122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6.台风“杜苏芮”对菲律宾与中国都造成严重灾害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在中国北方引发极端暴雨天气。台风来临时产生的次声波在空气中的传播速度  _____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选填“大于”、“等于”或“小于”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可听声的传播速度。雨后的天空出现彩虹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这是光的  _____ 现象。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2884774"/>
            <a:ext cx="11335385" cy="26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(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1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)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无论是超声波还是次声波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它们在相同介质的传播的速度跟可听声都是一样的；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(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2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)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当太阳光射入雨后空气中的小水滴时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太阳光经过折射发生色散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从而形成彩虹。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故答案为：等于；色散。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9589109" y="985725"/>
            <a:ext cx="903021" cy="5974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等于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1765909" y="2009853"/>
            <a:ext cx="903021" cy="5974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色散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1098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7.将一束白光照射在三棱镜后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在光屏上形成一条由红、橙、 ____ 、绿、蓝、靛、 ____ 组成的彩色光带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这种现象叫做光的  _____ 。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1860645"/>
            <a:ext cx="11335385" cy="2127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【解析】解：让一束白光通过三棱镜射到白屏上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在三棱镜后的光屏上看到红、橙、黄、绿、蓝、靛、紫等色光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这种现象叫光的色散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这表明太阳光是复色光。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故答案为：黄；紫；色散。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10213187" y="473661"/>
            <a:ext cx="543865" cy="5974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黄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2478887" y="985725"/>
            <a:ext cx="543865" cy="5974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紫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1" name="文本框 5" title=""/>
          <p:cNvSpPr txBox="1"/>
          <p:nvPr/>
        </p:nvSpPr>
        <p:spPr>
          <a:xfrm>
            <a:off x="9055709" y="985725"/>
            <a:ext cx="903021" cy="5974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色散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8962389" y="730477"/>
            <a:ext cx="2298700" cy="11557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8462010" cy="1098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8.如图所示太阳光通过三棱镜照射到白屏上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请在图中用</a:t>
            </a:r>
            <a:r>
              <a:rPr lang="en-US" sz="1485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____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大致画出紫光的位置。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1860645"/>
            <a:ext cx="11335385" cy="2531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【解析】解：太阳光经三棱镜后发生色散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白屏上从上到下依次会呈现红、橙、黄、绿、蓝、靛、紫七种颜色的色光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故作图如下：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sz="8005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_____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10" name="New picture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239520" y="1071073"/>
            <a:ext cx="374650" cy="226337"/>
          </a:xfrm>
          <a:prstGeom prst="rect">
            <a:avLst/>
          </a:prstGeom>
        </p:spPr>
      </p:pic>
      <p:pic>
        <p:nvPicPr>
          <p:cNvPr id="11" name="New picture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28320" y="3063654"/>
            <a:ext cx="2541048" cy="1219703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851389" y="635000"/>
            <a:ext cx="1587500" cy="14097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9351010" cy="1098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9.如图所示是光的色散现象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在图中光屏上适当的位置标示出紫光和红光。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1860645"/>
            <a:ext cx="11335385" cy="4197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【解析】解：由于不同颜色的光的波长不同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通过三棱镜的折射程度不同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所以白光经三棱镜后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光屏上自三棱镜的顶角到底面出现了红、橙、黄、绿、蓝、靛、紫的色带；即红光偏折最小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本题三棱镜倒置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红光在最下方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而紫光在最上方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如图所示：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sz="11635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10" name="New picture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28320" y="4176822"/>
            <a:ext cx="2216213" cy="1772970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https://d.book118.com/958064130070006046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b"/>
  <p:tag name="KSO_WM_UNIT_VALUE" val="11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Times New Roman</vt:lpstr>
      <vt:lpstr>新宋体</vt:lpstr>
      <vt:lpstr>楷体</vt:lpstr>
      <vt:lpstr>Calibri Light</vt:lpstr>
      <vt:lpstr>Office Theme</vt:lpstr>
      <vt:lpstr>4.4光的色散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2024-09-27T11:01:56.934</cp:lastPrinted>
  <dcterms:created xsi:type="dcterms:W3CDTF">2024-09-27T03:01:56Z</dcterms:created>
  <dcterms:modified xsi:type="dcterms:W3CDTF">2024-09-27T03:01:59Z</dcterms:modified>
</cp:coreProperties>
</file>