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65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995E1-CA72-4BE1-9E5E-28DA39712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64CA9-3FFD-4653-AD88-F05E0D278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C8FDF-CD06-44E2-A3FC-7393EB898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0F1C8-A8B5-46CC-B981-302A664ED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2EF7DC-1BB4-4AFD-A0F7-24A0B95B5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F8E7E-85E4-4AD2-A92D-33617A232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C8BAB8-4FA6-4055-BD55-889F3C21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9A12F-A975-4452-8B73-E173EE461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6EFFE-0267-4245-BA09-7984E0C90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20DAD-A8AF-485E-8600-E9063E993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EDD64-68A8-4D61-9724-1F6495A0D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649" r:id="rId2"/>
    <p:sldLayoutId id="2147493650" r:id="rId3"/>
    <p:sldLayoutId id="2147493651" r:id="rId4"/>
    <p:sldLayoutId id="2147493652" r:id="rId5"/>
    <p:sldLayoutId id="2147493653" r:id="rId6"/>
    <p:sldLayoutId id="2147493654" r:id="rId7"/>
    <p:sldLayoutId id="2147493655" r:id="rId8"/>
    <p:sldLayoutId id="2147493656" r:id="rId9"/>
    <p:sldLayoutId id="2147493657" r:id="rId10"/>
    <p:sldLayoutId id="214749365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4133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班子成员落实全面从严治党主体责任一岗双责清单情况报告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3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3"/>
            </p:custDataLst>
          </p:nvPr>
        </p:nvSpPr>
        <p:spPr>
          <a:xfrm>
            <a:off x="5120641" y="1826762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4"/>
            </p:custDataLst>
          </p:nvPr>
        </p:nvSpPr>
        <p:spPr>
          <a:xfrm>
            <a:off x="6582927" y="192988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班子成员一岗双责清单的制定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5"/>
            </p:custDataLst>
          </p:nvPr>
        </p:nvSpPr>
        <p:spPr>
          <a:xfrm>
            <a:off x="5120641" y="4462805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6"/>
            </p:custDataLst>
          </p:nvPr>
        </p:nvSpPr>
        <p:spPr>
          <a:xfrm>
            <a:off x="6582927" y="456592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一岗双责清单实施中存在的问题与改进措施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7"/>
            </p:custDataLst>
          </p:nvPr>
        </p:nvSpPr>
        <p:spPr>
          <a:xfrm>
            <a:off x="5120641" y="2705443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8"/>
            </p:custDataLst>
          </p:nvPr>
        </p:nvSpPr>
        <p:spPr>
          <a:xfrm>
            <a:off x="6582927" y="2808566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班子成员一岗双责清单的执行情况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9"/>
            </p:custDataLst>
          </p:nvPr>
        </p:nvSpPr>
        <p:spPr>
          <a:xfrm>
            <a:off x="5120641" y="3584124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0"/>
            </p:custDataLst>
          </p:nvPr>
        </p:nvSpPr>
        <p:spPr>
          <a:xfrm>
            <a:off x="6582927" y="36872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一岗双责清单的监督与考核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序号"/>
          <p:cNvSpPr txBox="1"/>
          <p:nvPr>
            <p:custDataLst>
              <p:tags r:id="rId11"/>
            </p:custDataLst>
          </p:nvPr>
        </p:nvSpPr>
        <p:spPr>
          <a:xfrm>
            <a:off x="5120641" y="5341487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2"/>
            </p:custDataLst>
          </p:nvPr>
        </p:nvSpPr>
        <p:spPr>
          <a:xfrm>
            <a:off x="6582927" y="544461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班子成员一岗双责清单的制定</a:t>
            </a:r>
            <a:endParaRPr lang="zh-CN" altLang="en-US"/>
          </a:p>
        </p:txBody>
      </p:sp>
      <p:sp>
        <p:nvSpPr>
          <p:cNvPr id="10489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明确岗位职责</a:t>
            </a:r>
            <a:endParaRPr lang="zh-CN" altLang="en-US"/>
          </a:p>
        </p:txBody>
      </p:sp>
      <p:sp>
        <p:nvSpPr>
          <p:cNvPr id="104900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班子成员需明确自身岗位职责和任务分工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制定一岗双责清单，将党风廉政建设与业务工作同部署、同落实、同考核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班子成员应结合自身岗位职责，细化责任清单，确保责任落实到人、到事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定期对岗位职责进行梳理和评估，及时调整和完善一岗双责清单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确定责任范围</a:t>
            </a:r>
            <a:endParaRPr lang="zh-CN" altLang="en-US"/>
          </a:p>
        </p:txBody>
      </p:sp>
      <p:sp>
        <p:nvSpPr>
          <p:cNvPr id="10490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班子成员根据岗位职责确定各自责任范围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明确班子成员在党风廉政建设中的具体责任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制定一岗双责清单时需充分考虑岗位特点与廉政风险点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责任范围应具有可操作性，能够具体落实到个人行为上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制定考核标准</a:t>
            </a:r>
            <a:endParaRPr lang="zh-CN" altLang="en-US"/>
          </a:p>
        </p:txBody>
      </p:sp>
      <p:sp>
        <p:nvSpPr>
          <p:cNvPr id="104911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考核内容：班子成员在履行岗位职责过程中，是否落实全面从严治党要求，做到廉洁自律、遵纪守法。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考核标准：根据班子成员在一岗双责工作中的表现，制定具体的考核指标和评分标准，确保考核的公正性和客观性。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考核方式：采取多种考核方式相结合的方法，包括日常考核、专项考核、年终考核等，确保考核的全面性和准确性。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考核结果运用：将考核结果作为班子成员评优、晋升、奖惩的重要依据，激励班子成员更好地履行全面从严治党主体责任。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班子成员一岗双责清单的执行情况</a:t>
            </a:r>
            <a:endParaRPr lang="zh-CN" altLang="en-US"/>
          </a:p>
        </p:txBody>
      </p:sp>
      <p:sp>
        <p:nvSpPr>
          <p:cNvPr id="10491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履行主体责任情况</a:t>
            </a:r>
            <a:endParaRPr lang="zh-CN" altLang="en-US"/>
          </a:p>
        </p:txBody>
      </p:sp>
      <p:sp>
        <p:nvSpPr>
          <p:cNvPr id="10492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班子成员对一岗双责清单的认同和接受情况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班子成员在工作中对一岗双责清单的执行情况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班子成员在履行主体责任过程中遇到的问题和困难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班子成员对一岗双责清单的改进意见和建议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落实党风廉政建设责任制情况</a:t>
            </a:r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2"/>
            </p:custDataLst>
          </p:nvPr>
        </p:nvSpPr>
        <p:spPr>
          <a:xfrm>
            <a:off x="2787010" y="1879857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班子成员是否严格落实党风廉政建设责任制，按照“一岗双责”要求，将全面从严治党与业务工作同部署、同落实、同检查、同考核。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标题"/>
          <p:cNvSpPr txBox="1"/>
          <p:nvPr>
            <p:custDataLst>
              <p:tags r:id="rId3"/>
            </p:custDataLst>
          </p:nvPr>
        </p:nvSpPr>
        <p:spPr>
          <a:xfrm>
            <a:off x="2787690" y="1364400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2" name="标题"/>
          <p:cNvSpPr txBox="1"/>
          <p:nvPr>
            <p:custDataLst>
              <p:tags r:id="rId4"/>
            </p:custDataLst>
          </p:nvPr>
        </p:nvSpPr>
        <p:spPr>
          <a:xfrm>
            <a:off x="2787690" y="5058283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4" name="正文"/>
          <p:cNvSpPr txBox="1"/>
          <p:nvPr>
            <p:custDataLst>
              <p:tags r:id="rId5"/>
            </p:custDataLst>
          </p:nvPr>
        </p:nvSpPr>
        <p:spPr>
          <a:xfrm>
            <a:off x="2787690" y="5573740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班子成员是否严格执行廉洁自律各项规定，自觉抵制不正之风，切实做到廉洁从政、廉洁用权、廉洁修身、廉洁齐家。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6"/>
            </p:custDataLst>
          </p:nvPr>
        </p:nvSpPr>
        <p:spPr>
          <a:xfrm>
            <a:off x="2787690" y="3110698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班子成员是否按照规定及时向党组织报告个人有关事项，自觉接受监督。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标题"/>
          <p:cNvSpPr txBox="1"/>
          <p:nvPr>
            <p:custDataLst>
              <p:tags r:id="rId7"/>
            </p:custDataLst>
          </p:nvPr>
        </p:nvSpPr>
        <p:spPr>
          <a:xfrm>
            <a:off x="2788370" y="2595921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0" name="标题"/>
          <p:cNvSpPr txBox="1"/>
          <p:nvPr>
            <p:custDataLst>
              <p:tags r:id="rId8"/>
            </p:custDataLst>
          </p:nvPr>
        </p:nvSpPr>
        <p:spPr>
          <a:xfrm>
            <a:off x="2788370" y="3826762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2" name="正文"/>
          <p:cNvSpPr txBox="1"/>
          <p:nvPr>
            <p:custDataLst>
              <p:tags r:id="rId9"/>
            </p:custDataLst>
          </p:nvPr>
        </p:nvSpPr>
        <p:spPr>
          <a:xfrm>
            <a:off x="2787690" y="4342219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班子成员是否认真履行“一岗双责”，加强对分管领域党员干部的教育、管理和监督，推动全面从严治党向基层延伸。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执行党的纪律和规矩情况</a:t>
            </a:r>
            <a:endParaRPr lang="zh-CN" altLang="en-US"/>
          </a:p>
        </p:txBody>
      </p:sp>
      <p:sp>
        <p:nvSpPr>
          <p:cNvPr id="10493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班子成员是否严格遵守党的纪律和规矩，做到言行一致。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在工作中是否坚持原则，对违反纪律和规矩的行为及时制止和纠正。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班子成员是否自觉接受监督，对监督检查中发现的问题及时整改。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班子成员是否注重自我修养，不断提高自身素质和党性觉悟。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推进全面从严治党情况</a:t>
            </a:r>
            <a:endParaRPr lang="zh-CN" altLang="en-US"/>
          </a:p>
        </p:txBody>
      </p:sp>
      <p:sp>
        <p:nvSpPr>
          <p:cNvPr id="10494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班子成员一岗双责清单的制定与执行情况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班子成员在落实一岗双责清单中的具体表现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推进全面从严治党的下一步工作计划和措施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落实全面从严治党主体责任的成效与不足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https://d.book118.com/958064133024006030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汉仪正圆-75W</vt:lpstr>
      <vt:lpstr>汉仪正圆 55简</vt:lpstr>
      <vt:lpstr>Wingdings</vt:lpstr>
      <vt:lpstr>宋体</vt:lpstr>
      <vt:lpstr>Office Theme</vt:lpstr>
      <vt:lpstr>班子成员落实全面从严治党主体责任一岗双责清单情况报告</vt:lpstr>
      <vt:lpstr>目录</vt:lpstr>
      <vt:lpstr>班子成员一岗双责清单的制定</vt:lpstr>
      <vt:lpstr>明确岗位职责</vt:lpstr>
      <vt:lpstr>确定责任范围</vt:lpstr>
      <vt:lpstr>制定考核标准</vt:lpstr>
      <vt:lpstr>班子成员一岗双责清单的执行情况</vt:lpstr>
      <vt:lpstr>履行主体责任情况</vt:lpstr>
      <vt:lpstr>落实党风廉政建设责任制情况</vt:lpstr>
      <vt:lpstr>执行党的纪律和规矩情况</vt:lpstr>
      <vt:lpstr>推进全面从严治党情况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2024-09-06T09:50:19.255</cp:lastPrinted>
  <dcterms:created xsi:type="dcterms:W3CDTF">2024-09-06T01:50:19Z</dcterms:created>
  <dcterms:modified xsi:type="dcterms:W3CDTF">2024-09-06T01:50:21Z</dcterms:modified>
</cp:coreProperties>
</file>