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4933A-3777-445A-A55E-7F5DCAAFB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364C0-9AE4-47B4-9CB5-D773A06B5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EA704-67DF-4327-A341-D38B560DA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900EC-31A5-4D03-9726-73AF8B957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3B05C-6ECE-4D62-8E1C-31DA0ACB9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39DF4-28E7-49D8-8ADA-8833ED2B5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6C1EF-9960-4845-9846-AC6D681A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31556-C37D-4F80-B077-3DDAD7A0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8EFBB-4AEC-497D-9142-CCBEA35B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07D92-D7AD-429C-8398-1DE1CBDB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816B9-179C-42E1-AF48-CA76DE1F5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5051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离婚协议书在合同纠纷中的适用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离婚协议书基本概念与性质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合同纠纷中离婚协议书应用场景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离婚协议书在法庭上证据效力分析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离婚协议书执行过程中出现问题解决策略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典型案例分析：离婚协议书在合同纠纷中应用实践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风险提示与预防措施建议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离婚协议书基本概念与性质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离婚协议书是夫妻双方自愿离婚并就离婚事项达成协议的书面文件。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其作用在于明确双方离婚后的权利义务，包括财产分割、子女抚养、债务承担等，以避免后续纠纷。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其约束范围限于签署协议的双方，对第三方无直接约束力，但可作为证据使用。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离婚协议书经双方签字并在婚姻登记机关备案后，具有法律效力。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常见条款包括财产分割、子女抚养、探望权、债务承担、违约责任等。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争议点主要集中在财产分割和子女抚养问题上，如房产归属、抚养费支付方式等。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此外，离婚协议书中的违约责任条款也易引发争议，如一方未按约定履行义务时的责任承担问题。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常见条款与争议点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合同纠纷中离婚协议书应用场景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离婚协议书明确双方共同财产范围及分割方式，为处理财产分割纠纷提供直接证据。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协议书中约定的财产分割方案，可视为双方真实意思表示，对双方具有法律约束力。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若协议书未明确财产分割，可根据协议书签订时的背景、双方经济状况等因素进行推断。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财产分割纠纷处理依据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离婚协议书通常包含子女抚养权、探视权等安排，为处理相关纠纷提供参考依据。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协议书中约定的抚养权、探视权安排，应优先考虑子女利益，确保子女身心健康。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若协议书约定不明确或存在争议，可结合实际情况及法律规定进行综合判断。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子女抚养权、探视权安排参考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离婚协议书应明确双方债务清偿责任，避免纠纷发生。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协议书中约定的债务清偿方案，应具有合理性和可行性，确保双方权益得到保障。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若协议书未涉及债务清偿责任划分，可根据相关法律规定及实际情况进行判定。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债务清偿责任划分依据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离婚协议书在法庭上证据效力分析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离婚协议书作为民事证据的一种，属于书证范畴。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法院在采纳离婚协议书时，会审查其真实性、合法性和关联性。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离婚协议书必须经双方自愿协商达成，内容不违反法律强制性规定，才能被法院采纳。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证据类型与采纳标准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如对方对离婚协议书的真实性、合法性或关联性提出异议，主张方需进一步提供证据加以证明。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法院会根据双方提供的证据和案件具体情况，合理分配举证责任。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在离婚纠纷中，主张离婚协议书有效的一方应承担举证责任。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举证责任分配原则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https://d.book118.com/958065051100006037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2024-09-17T13:15:14.547</cp:lastPrinted>
  <dcterms:created xsi:type="dcterms:W3CDTF">2024-09-17T05:15:14Z</dcterms:created>
  <dcterms:modified xsi:type="dcterms:W3CDTF">2024-09-17T05:15:16Z</dcterms:modified>
</cp:coreProperties>
</file>