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65383-ECCD-437D-A0E0-106AEC77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65817-7CC4-4B34-8E37-CB72B04F5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32A82-ED2A-42D7-B02C-C73CE68AB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0560C-CCA9-47A9-AC05-DBCDC60D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C0AAB-364A-4B68-8A65-F4CDF33E4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AFE23-7FC2-4B74-B2E2-D648D2B87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4D5F3-E811-4889-BF00-E77C1593B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E681A-5E5D-4074-AD07-8671193E7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4CCAE-C9A8-4465-BF13-D7B9AA758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FFF63-6C76-4BDE-8C8C-B54D37254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5058E-A0A7-42B7-8529-18AD3752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51231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环保监督与执法培训区域与行业监管实践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环保监督与执法概述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区域环保监管实践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行业环保监管实践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环保监督与执法培训内容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环保监督与执法实践中的挑战与对策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环保监督与执法概述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57" b="8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环保监督与执法的意义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通过严格的监督和执法，确保环境保护法律法规的贯彻执行，有效遏制环境污染和生态破坏行为，维护生态平衡和生物多样性。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强化环保监督与执法，推动企业采取环保措施，促进绿色生产方式和消费模式的形成，推动经济社会可持续发展。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维护公众健康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加强环保监督与执法，减少污染排放，改善环境质量，保障公众健康和生命安全。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严格按照国家法律法规和相关政策进行环保监督与执法，确保执法的合法性和公正性。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依法监管原则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注重源头预防，通过加强规划、审批、验收等环节的管理，防止环境污染和生态破坏行为的发生。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采取综合性的治理措施，包括法律、经济、技术和行政等手段，对环境污染和生态破坏行为进行全方位治理。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环保监督与执法的原则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环保监督与执法的法律依据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各地根据实际情况制定的地方性法规和规章，为当地环保监督与执法提供了具体的操作指南和法律依据。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地方性法规和规章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规定了环境保护的基本原则、制度、法律责任等，是环保监督与执法的基本法律依据。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《中华人民共和国环境保护法》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针对特定环境要素的保护和污染防治，提供了具体的法律措施和执法依据。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《中华人民共和国大气污染防治法》、《中华人民共和国水…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区域环保监管实践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设立区域环保监管机构，负责区域内环境保护的监督管理工作。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环保监管机构设置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监管职责划分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明确各级环保监管机构的职责范围，包括环境规划、环境影响评价、环境执法等。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建立环保监管机构与其他相关部门的协作机制，共同推进区域环境保护工作。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区域环保监管体制及职责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环境执法行动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定期开展环境执法行动，对违反环保法律法规的行为进行查处，维护环境秩序。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构建区域环境监测网络，实时监测环境质量状况，为环境管理提供数据支持。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实施环境影响评价制度，对区域内重大建设项目进行环境影响评估，预防环境污染和生态破坏。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区域环保监管措施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某流域水环境综合整治实践。针对流域水环境问题，实施综合整治措施，包括工业污染治理、生活污水处理、生态修复等，提升水环境质量。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某区域大气污染联防联控实践。通过建立大气污染联防联控机制，实现区域内多城市协同治理大气污染，改善空气质量。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某区域固废危废处置监管实践。加强对区域内固体废物和危险废物的监管力度，规范处置行为，降低环境风险。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区域环保监管案例分析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行业环保监管实践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我国行业环保监管体制主要由国家、省、市、县四级环保部门构成，各级环保部门在职责上有所分工，协同推进环保工作。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各级环保部门负责制定和执行环保政策、法规和标准，监督和检查企业环保行为，处理环境违法案件，推动环保科技创新和产业发展等。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行业环保监管体制及职责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行业环保监管部门职责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行业环保监管体制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针对不同行业特点，制定相应的环保政策和标准，明确企业环保责任和要求。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制定行业环保政策和标准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加强企业环保监管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强化环境执法力度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推动行业环保技术创新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通过定期巡查、专项检查、暗查暗访等方式，加强对企业环保设施运行、污染物排放等情况的监管。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对违反环保法规的企业，依法进行查处，加大惩罚力度，形成威慑效应。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鼓励和支持企业进行环保技术创新，提高污染治理效率和资源利用率。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行业环保监管措施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https://d.book118.com/958065123143006041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2024-09-20T21:23:42.429</cp:lastPrinted>
  <dcterms:created xsi:type="dcterms:W3CDTF">2024-09-20T13:23:42Z</dcterms:created>
  <dcterms:modified xsi:type="dcterms:W3CDTF">2024-09-20T13:23:44Z</dcterms:modified>
</cp:coreProperties>
</file>