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EE323B-3E82-48BE-8B94-D0918A8D5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A3D8DD-EC61-4002-A4C9-36E26A6E1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2AB71F-157D-4CC5-9A33-BEB87FA4B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87CBF7-15BB-4353-9A59-A77408AD1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4DD630-7D20-4FD9-B578-8285CD2E0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EC6F4B-D474-4917-B65A-704B97F44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10521A-9F03-419D-895A-641393199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0B0832-2C81-4A90-B363-775CBC7F8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9F2146-303E-40EC-93BC-348A19A82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E45A4-D6A1-4291-8D86-EF2C2DD82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25BE9E-A79D-46FC-A7B0-598DE500C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6603000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1500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照护师职业规划书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职业规划实施策略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职业规划评估与调整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通过职业规划，照护师可以清晰地了解自己的职业发展方向，从而有目标地进行职业提升和发展。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明确职业发展方向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提高职业竞争力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实现个人价值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292" r="12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职业规划有助于照护师不断提升自己的专业技能和知识水平，增强在职业市场中的竞争力。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通过合理的职业规划，照护师可以更好地发挥自己的优势和特长，实现个人价值最大化。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职业规划的目的和意义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6410" b="1641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照护师职业概述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职业定义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照护师是指在医疗、康复、养老等领域，为需要照顾的人群提供专业照护服务的人员。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工作职责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照护师的主要工作职责包括评估被照护者的健康状况、制定照护计划、提供日常生活照料和健康指导等。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职业发展前景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随着社会对健康和养老服务的需求不断增加，照护师的职业发展前景广阔，具有较大的发展空间和潜力。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自我认知与定位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个人兴趣爱好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乐于助人，喜欢与人沟通交流，对帮助他人感到满足和成就感。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对健康、护理、医疗等领域有浓厚兴趣，关注相关知识和技能的更新。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热爱生活，注重生活品质，善于发现和分享生活中的美好。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具备专业的照护技能，包括日常生活照料、健康监测、心理支持等。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熟练掌握各种照护工具和设备的使用方法，能够独立完成照护任务。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具备良好的沟通能力和团队协作能力，能够与不同背景的人有效合作。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职业技能与特长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价值观与职业倾向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认同照护师职业的价值和意义，愿意为帮助他人、促进社会和谐做出贡献。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注重职业道德和职业素养，以诚信、责任、专业为行为准则。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追求职业技能和知识的不断提升，以适应不断变化的市场需求和社会环境。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职业发展目标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建立职业网络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参加行业活动，与同行建立联系，拓展职业网络。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完成相关职业培训课程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参加照护师职业培训课程，学习基本技能和知识，获得结业证书。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积累实践经验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通过实习或志愿服务等方式，积累实际照护经验，提升技能水平。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参加高级培训课程或研讨会，学习新的照护技能和知识。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708" b="1170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提升专业技能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考取相关照护师认证，提高职业竞争力。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获得专业认证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根据个人兴趣和市场需求，拓展服务领域，如老年照护、儿童照护等。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拓展服务领域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成为行业专家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通过持续学习和实践，成为照护师领域的专家，具备高度专业化和精细化服务能力。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参与行业组织或协会，积极推动照护师职业的发展和规范化。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实现个人价值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通过照护工作，实现个人价值和社会价值，为需要帮助的人提供专业、优质的照护服务。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长期目标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https://d.book118.com/958066030002006043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2024-09-22T08:36:02.996</cp:lastPrinted>
  <dcterms:created xsi:type="dcterms:W3CDTF">2024-09-22T00:36:03Z</dcterms:created>
  <dcterms:modified xsi:type="dcterms:W3CDTF">2024-09-22T00:36:05Z</dcterms:modified>
</cp:coreProperties>
</file>