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57E60-912A-45DA-8754-390A9AD64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87BE2-1B46-4BB4-835F-5195D412E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E3EA7-BA4C-43A7-B7CE-3913D4A2F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2DA30-35A9-4F7D-8FD5-1E45444D1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F57199-6218-4A0A-BE8F-BAA8E174D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B3AE7-3C37-41AD-953B-3F46F60E5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A0125-2DC1-4047-AB82-C3133A0CD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983A1-0A38-4146-876D-4982B6CC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6998F-4CEA-4B31-93E0-0B01F2569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EC582-0053-4BD4-BB86-7AD02D716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81C5F-0DDE-44DE-8DDB-66BC50777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71001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量子计算并行处理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量子计算并行处理概述
 量子并行性的基本原理
 量子比特与经典比特的区别
 量子门操作与并行计算
 量子并行算法的设计
 量子并行处理的实例分析
 量子并行计算的挑战与前景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量子计算并行处理概述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量子计算并行处理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量子计算并行处理概述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量子计算并行处理概念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1.量子计算并行处理是一种利用量子力学原理进行高效计算的方式，其核心在于利用量子比特（qubit）的叠加态和纠缠态实现并行计算。</a:t>
            </a:r>
          </a:p>
          <a:p>
            <a:r>
              <a:t>2.相较于传统计算方式，量子计算并行处理能够在相同时间内处理更多信息，大幅提升计算效率。</a:t>
            </a:r>
          </a:p>
          <a:p>
            <a:r>
              <a:t>3.随着量子计算机的发展，量子计算并行处理技术将成为未来计算领域的重要发展方向。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量子计算并行处理原理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1.量子计算并行处理的原理基于量子力学中的叠加态和纠缠态，通过利用这些特性，可以实现多个计算操作的并行执行。</a:t>
            </a:r>
          </a:p>
          <a:p>
            <a:r>
              <a:t>2.在量子计算并行处理中，量子比特的状态可以处于多个可能状态的叠加态，这种状态称为量子态。</a:t>
            </a:r>
          </a:p>
          <a:p>
            <a:r>
              <a:t>3.通过对量子态的操作，可以实现多个计算步骤的并行执行，从而大幅提高计算效率。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量子计算并行处理概述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量子计算并行处理的应用领域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1.量子计算并行处理在多个领域具有广泛应用，如化学计算、优化问题、密码学等。</a:t>
            </a:r>
          </a:p>
          <a:p>
            <a:r>
              <a:t>2.在化学计算领域，量子计算并行处理可以高效模拟分子结构和化学反应，为新药研发和材料设计等领域提供重要支持。</a:t>
            </a:r>
          </a:p>
          <a:p>
            <a:r>
              <a:t>3.在优化问题领域，量子计算并行处理可以高效解决组合优化等问题，为物流、金融等领域提供优化方案。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量子计算并行处理的挑战与前景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1.量子计算并行处理目前仍面临许多技术挑战，如量子比特的稳定性、纠错技术等。</a:t>
            </a:r>
          </a:p>
          <a:p>
            <a:r>
              <a:t>2.随着技术的不断进步，未来量子计算并行处理有望成为高效解决复杂问题的重要手段。</a:t>
            </a:r>
          </a:p>
          <a:p>
            <a:r>
              <a:t>3.量子计算并行处理的发展将促进多个领域的发展，有望为未来的科技创新带来重要突破。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量子并行性的基本原理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量子计算并行处理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量子并行性的基本原理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量子叠加态与并行性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1.量子态的叠加原理：不同于经典物理的确定态，量子系统可以存在于多个状态的叠加态中。</a:t>
            </a:r>
          </a:p>
          <a:p>
            <a:r>
              <a:t>2.并行性的来源：由于量子叠加态的存在，一个量子比特可以同时表示0和1，从而实现并行计算。</a:t>
            </a:r>
          </a:p>
          <a:p>
            <a:r>
              <a:t>3.量子并行性的利用：通过量子算法的设计，可以实现对多个问题的并行处理，提高计算效率。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量子纠缠与并行性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1.量子纠缠的定义：两个或多个量子比特之间存在一种特殊的关系，使得它们的状态是相互依赖的。</a:t>
            </a:r>
          </a:p>
          <a:p>
            <a:r>
              <a:t>2.纠缠态的并行性：纠缠态的实现可以在多个量子比特之间建立联系，进而实现并行计算。</a:t>
            </a:r>
          </a:p>
          <a:p>
            <a:r>
              <a:t>3.纠缠态的应用：利用纠缠态的并行性，可以在量子计算中解决一些经典计算难以处理的问题。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量子并行性的基本原理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量子门操作与并行性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1.量子门的定义：对量子比特进行操作的基本单元，用于改变量子态的演化。</a:t>
            </a:r>
          </a:p>
          <a:p>
            <a:r>
              <a:t>2.量子门的并行性：通过设计特定的量子门组合，可以实现对多个量子比特的并行操作。</a:t>
            </a:r>
          </a:p>
          <a:p>
            <a:r>
              <a:t>3.常见的量子门：如Hadamard门、CNOT门等，它们在量子计算中具有重要作用，可以实现并行计算。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量子算法与并行性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1.量子算法的设计：利用量子并行性，设计出一些高效的量子算法，如Shor算法、Grover算法等。</a:t>
            </a:r>
          </a:p>
          <a:p>
            <a:r>
              <a:t>2.并行性在算法中的体现：这些算法通过利用量子并行性，实现了对问题的快速求解，展示了量子计算的优势。</a:t>
            </a:r>
          </a:p>
          <a:p>
            <a:r>
              <a:t>3.算法的应用范围：这些算法在许多领域具有广泛应用，如密码学、搜索问题等。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量子并行性的基本原理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量子计算硬件与并行性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1.量子计算机的硬件构成：包括量子比特、量子门、控制系统等部分，用于实现量子计算。</a:t>
            </a:r>
          </a:p>
          <a:p>
            <a:r>
              <a:t>2.硬件对并行性的支持：量子计算机的硬件设计需要考虑到对并行性的支持，以提高计算效率。</a:t>
            </a:r>
          </a:p>
          <a:p>
            <a:r>
              <a:t>3.硬件的发展趋势：随着技术的不断进步，量子计算机的硬件性能将不断提升，为并行计算提供更好的支持。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量子并行性的应用前景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1.解决复杂问题：量子并行性可以帮助解决一些经典计算难以处理的复杂问题，如大规模优化、模拟量子系统等。</a:t>
            </a:r>
          </a:p>
          <a:p>
            <a:r>
              <a:t>2.促进科学研究：量子并行性的应用可以促进科学研究的发展，推动物理、化学、生物等领域的进步。</a:t>
            </a:r>
          </a:p>
          <a:p>
            <a:r>
              <a:t>3.商业应用潜力：随着量子计算技术的发展，量子并行性有望在商业领域得到广泛应用，为各行各业带来效益。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量子比特与经典比特的区别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量子计算并行处理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量子比特与经典比特的区别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量子比特与经典比特的区别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息表示方式：经典比特只能表示0或1，而量子比特可以同时表示0和1的叠加态，这种叠加态称为“超态”或“量子态”。这种信息表示方式的差异使得量子计算能够并行处理大量数据，从而实现比传统计算机更高效的计算。</a:t>
            </a:r>
          </a:p>
          <a:p>
            <a:r>
              <a:t>2.测量方式：在测量经典比特时，不会改变它的状态。但在测量量子比特时，会使其塌缩到0或1的确定状态，同时破坏原有的叠加态。这种测量方式的差异要求量子计算中的测量操作需要精心设计，以避免破坏有用的量子信息。</a:t>
            </a:r>
          </a:p>
          <a:p>
            <a:r>
              <a:t>3.纠缠态：量子比特之间可以形成一种特殊的状态，称为“纠缠态”，即两个或多个量子比特之间存在一种非局域的关联，使得它们的状态是相互依赖的。这种纠缠态的存在为量子计算中的并行处理提供了更多的可能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量子比特与经典比特的区别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量子比特的特性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1.量子叠加态：量子比特具有叠加态的特性，可以同时表示多种可能的状态，这种特性使得量子计算能够在相同时间内处理更多信息，实现并行计算。</a:t>
            </a:r>
          </a:p>
          <a:p>
            <a:r>
              <a:t>2.量子纠缠：量子比特之间可以形成纠缠态，实现量子信息的非局域传输和处理，这为量子计算中的并行处理提供了更多的优势和可能性。</a:t>
            </a:r>
          </a:p>
          <a:p>
            <a:r>
              <a:t>3.量子相干性：量子比特的相干性是实现量子并行处理的关键因素，保持相干性对于提高量子计算的效率和精度至关重要。</a:t>
            </a:r>
          </a:p>
          <a:p>
            <a:r>
              <a:t>以上内容仅供参考，建议查阅专业的文献和资料获取更全面和准确的信息。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量子门操作与并行计算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量子计算并行处理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量子门操作与并行计算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量子门操作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1.量子门是量子计算中的基本操作，类似于经典计算中的逻辑门，用于对量子比特进行操作和转换。</a:t>
            </a:r>
          </a:p>
          <a:p>
            <a:r>
              <a:t>2.常见的量子门包括Hadamard门、Pauli门、CNOT门等，它们具有不同的作用和效果。</a:t>
            </a:r>
          </a:p>
          <a:p>
            <a:r>
              <a:t>3.通过组合不同的量子门，可以实现复杂的量子计算任务，展现出量子计算的并行性和优越性。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并行计算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1.量子计算中的并行计算是指利用量子比特的叠加态和纠缠态，同时处理多个计算任务。</a:t>
            </a:r>
          </a:p>
          <a:p>
            <a:r>
              <a:t>2.相比于经典计算的串行处理方式，量子并行计算可以大幅度提高计算效率和速度。</a:t>
            </a:r>
          </a:p>
          <a:p>
            <a:r>
              <a:t>3.量子并行计算在某些特定领域，如因子分解、化学模拟等，具有巨大的应用潜力。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量子门操作与并行计算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量子门与并行计算的结合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1.量子门操作是实现量子并行计算的关键，通过不同的量子门组合可以实现复杂的并行计算任务。</a:t>
            </a:r>
          </a:p>
          <a:p>
            <a:r>
              <a:t>2.利用量子纠缠和量子叠加的特性，可以在单个量子门操作中同时处理多个计算任务，进一步提高了计算效率。</a:t>
            </a:r>
          </a:p>
          <a:p>
            <a:r>
              <a:t>3.通过不断优化量子门操作和并行计算算法，可以进一步提高量子计算的性能和可扩展性。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发展趋势和挑战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1.随着量子计算技术的不断发展，量子门操作和并行计算将会越来越重要，成为未来量子计算领域的核心技术。</a:t>
            </a:r>
          </a:p>
          <a:p>
            <a:r>
              <a:t>2.目前，量子门操作和并行计算仍面临着一些挑战，如误差控制、噪声干扰等，需要不断研究和优化。</a:t>
            </a:r>
          </a:p>
          <a:p>
            <a:r>
              <a:t>3.未来，随着量子计算技术的不断进步和应用领域的拓展，量子门操作和并行计算将会发挥出更大的作用和价值。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https://d.book118.com/958067100105006032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量子计算并行处理概述</vt:lpstr>
      <vt:lpstr> 量子计算并行处理概述</vt:lpstr>
      <vt:lpstr> 量子计算并行处理概述</vt:lpstr>
      <vt:lpstr> 量子并行性的基本原理</vt:lpstr>
      <vt:lpstr> 量子并行性的基本原理</vt:lpstr>
      <vt:lpstr> 量子并行性的基本原理</vt:lpstr>
      <vt:lpstr> 量子并行性的基本原理</vt:lpstr>
      <vt:lpstr> 量子比特与经典比特的区别</vt:lpstr>
      <vt:lpstr> 量子比特与经典比特的区别</vt:lpstr>
      <vt:lpstr> 量子比特与经典比特的区别</vt:lpstr>
      <vt:lpstr> 量子门操作与并行计算</vt:lpstr>
      <vt:lpstr> 量子门操作与并行计算</vt:lpstr>
      <vt:lpstr> 量子门操作与并行计算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2024-09-10T06:18:36.876</cp:lastPrinted>
  <dcterms:created xsi:type="dcterms:W3CDTF">2024-09-09T22:18:36Z</dcterms:created>
  <dcterms:modified xsi:type="dcterms:W3CDTF">2024-09-09T22:18:39Z</dcterms:modified>
</cp:coreProperties>
</file>