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5DDE2-B258-4912-A68B-3CD4195F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68634-DDC3-4441-9352-A04903F20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297C4-ABA8-4A93-B9F4-6BD14187B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CEF74-D0BF-49F4-91EC-63EF80A8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DE764-AD44-438F-A0A5-5775DDC4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65CC90-10FA-4B7B-94FF-C21DCC9E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2FDED-1153-4EE4-9753-1298FAFB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5AA10-5ED6-4785-8DBC-6EFE92088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9C897-E7A9-476E-886B-A71F831F9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BD59C-A8FE-4002-832A-8004B1794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AD822-607C-4384-8FE6-683B48062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7107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安全文化和团队培养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安全文化理念与重要性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团队培养策略与实践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安全文化与团队培养融合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明确安全文化和团队培养在企业管理中的重要性，提升员工安全意识和团队协作能力。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随着企业规模的不断扩大和市场竞争的加剧，安全文化和团队培养已成为企业持续稳定发展的关键要素。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本次汇报将涵盖安全文化和团队培养的理念、实践方法、案例分析以及未来发展规划等方面。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首先介绍安全文化和团队培养的基本概念及其重要性，接着分析当前企业在这两个方面存在的问题和挑战，然后提出具体的实践方法和措施，并结合案例进行说明，最后展望未来的发展趋势和规划。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安全文化理念与重要性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安全文化是企业在长期安全生产和经营活动中逐步培育形成的，具有本企业特色的安全理念、安全制度、安全行为和安全环境的总和。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以人为本、生命至上、安全第一、预防为主、综合治理等。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安全文化定义及核心理念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企业安全文化建设意义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通过安全文化建设，企业可以完善安全管理体系，提高安全管理效能，降低事故发生率。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增强员工安全意识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安全文化能够引导员工树立正确的安全观念，自觉遵守安全规章制度，形成良好的安全习惯。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塑造企业良好形象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优秀的安全文化能够展示企业的社会责任感和良好形象，提高企业的社会声誉和竞争力。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定期开展安全知识、安全技能培训，提高员工的安全素质和自我保护能力。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通过安全月、安全周等活动，宣传安全理念、普及安全知识，营造浓厚的安全氛围。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安全宣传活动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建立安全奖惩制度，对安全生产表现突出的员工给予表彰和奖励，激发员工的安全生产积极性。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安全激励机制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组织员工参与安全文化建设活动，如安全文化演讲比赛、安全文化展览等，增强员工对安全文化的认同感和归属感。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安全文化建设活动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员工安全意识培养途径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团队培养策略与实践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确保每个团队成员都清楚团队的整体目标和个人的职责，从而能够协同工作。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94" b="12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79" r="39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通过坦诚沟通、互相支持和共同解决问题，培养团队成员之间的信任感。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组织团队活动，增强团队成员的归属感和凝聚力，提高团队协作能力。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鼓励团队成员积极倾听他人意见，理解他人立场，避免误解和冲突。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117" r="201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350" r="83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教导团队成员清晰、明确地表达自己的观点和需求，以便他人理解。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培训团队成员掌握冲突解决技巧，如主动沟通、协商妥协、寻求第三方协助等。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团队沟通技巧与冲突解决方法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设定具有挑战性的团队目标，激发团队成员的积极性和创造力。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对团队成员的优秀表现和贡献给予及时奖励和认可，提高工作满意度和团队士气。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奖励与认可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提供培训和发展机会，支持团队成员实现个人成长和职业目标，增强团队吸引力。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激励机制在团队培养中应用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https://d.book118.com/958067107053006035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2024-09-14T04:18:33.802</cp:lastPrinted>
  <dcterms:created xsi:type="dcterms:W3CDTF">2024-09-13T20:18:33Z</dcterms:created>
  <dcterms:modified xsi:type="dcterms:W3CDTF">2024-09-13T20:18:35Z</dcterms:modified>
</cp:coreProperties>
</file>