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7B627-A6AD-4798-B87F-DC1F4A70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673B0-DD7B-48D9-BCD8-833545AB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E836B-01A7-4AE9-9EE2-3A1F63F1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87462-C20E-488D-8C29-BC1F424B1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92325-5DC2-4B6D-B0E5-0A60F0A94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4D429-F668-4D79-94D5-7E690B25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0D869-E620-4A2C-AEF5-F91D83A0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AB672-190F-44DB-97A3-AF73ED37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07DEC-1788-4956-A1FD-CCE89F50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F325B-8503-4E3D-B3E9-63EC573D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5DE9C-83CA-4976-AF3B-1D383356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007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煤化工是以煤为原料，通过化学加工技术，将煤转化为气体、液体、固体产品的过程。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根据加工技术和产品种类的不同，煤化工可分为煤焦化、煤气化、煤液化等几大类。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煤化工定义及分类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煤化工分类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煤液化产业链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以液化用煤为原料，通过加氢或加压催化转化技术生产液体燃料，如汽油、柴油等。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煤焦化产业链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以炼焦煤为原料，通过高温干馏生产焦炭，同时获得煤焦油、粗苯等化工产品。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煤气化产业链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以气化用煤为原料，采用气化技术生产合成气（CO+H2），进而合成氨、甲醇等化工产品。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煤化工产业链结构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国内外煤化工发展对比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国外煤化工起步较早，技术相对成熟；国内煤化工近年来发展迅速，但整体技术水平仍有待提高。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国外煤化工产业规模较大，企业数量较少但实力较强；国内煤化工产业规模较小，企业数量众多但实力参差不齐。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国外在煤气化、煤液化等领域拥有先进技术，如Shell气化技术、Fischer-Tropsch合成技术等；国内在这些领域的技术研发和应用方面也在不断进步，但仍存在一定差距。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我国煤化工产业规模及布局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我国煤化工产业规模庞大，已经成为全球最大的煤化工生产国。近年来，随着国内能源结构调整和环保要求的提高，煤化工产业持续快速发展。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我国煤化工产业主要分布在煤炭资源丰富的地区，如山西、陕西、内蒙古等。这些地区依托丰富的煤炭资源和良好的产业基础，形成了多个煤化工产业集聚区。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主要产品产量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我国煤化工主要产品包括合成氨、尿素、甲醇、烯烃等。其中，合成氨和尿素产量稳居世界前列，甲醇和烯烃等高端化学品产量也在逐年提升。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随着国民经济的快速发展和人民生活水平的提高，我国煤化工产品消费需求持续增长。合成氨、尿素等氮肥产品主要用于农业生产，而甲醇、烯烃等高端化学品则广泛应用于化工、轻工、纺织等领域。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主要产品产量及消费情况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我国煤化工产业在技术创新方面取得了显著成就。通过引进消化吸收再创新和集成创新等方式，成功突破了多项关键技术和装备瓶颈，提升了产业整体技术水平。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随着国内装备制造业的快速发展，我国煤化工装备水平不断提升。大型化、自动化、智能化的装备在煤化工生产中得到广泛应用，提高了生产效率和产品质量。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装备水平提升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技术创新与装备水平提升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煤化工发展趋势分析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煤气化技术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煤气化是煤化工的龙头技术，通过气化剂将煤炭转化为合成气，进而生产各种化工产品。目前，煤气化技术正向大型化、高效化、清洁化方向发展。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煤液化技术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煤液化是将煤炭通过加氢或加压催化转化，生产液体燃料或化工原料的过程。随着技术的不断进步，煤液化产品的质量和产量都在不断提高。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煤焦化技术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煤焦化是将煤炭在隔绝空气条件下加热到高温，经过热解和缩聚反应生成焦炭和煤焦油的过程。目前，煤焦化技术正在向大型化、自动化、环保化方向发展。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新型煤化工技术路径探讨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煤制天然气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随着国家对清洁能源的需求日益增长，煤制天然气成为煤化工发展的重要方向。通过煤气化技术将煤炭转化为合成气，再经过甲烷化反应生产天然气，可缓解我国天然气供需矛盾。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煤制氢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氢气是一种清洁的能源载体，可用于燃料电池等领域。煤制氢是通过煤气化或煤焦化技术生产氢气，具有原料丰富、技术成熟等优势。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煤制烯烃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烯烃是重要的化工原料，煤制烯烃是以煤炭为原料，通过气化、合成气净化、合成等步骤生产烯烃的过程。随着技术的不断进步，煤制烯烃的经济性和环保性将得到进一步提升。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清洁能源转型背景下的发展机遇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https://d.book118.com/958070076117006034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2024-09-13T07:08:46.579</cp:lastPrinted>
  <dcterms:created xsi:type="dcterms:W3CDTF">2024-09-12T23:08:46Z</dcterms:created>
  <dcterms:modified xsi:type="dcterms:W3CDTF">2024-09-12T23:08:48Z</dcterms:modified>
</cp:coreProperties>
</file>