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8A59C-4F25-458A-A921-08DF3BBD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CF0A9-8316-4261-B5C9-3685EE5A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A6DAD-2510-4757-BD44-26B657C8B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26001-10B3-413B-9A91-5C7EAF89A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B9656-3D1E-45F9-B994-EBF6C4A1E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959C7-CB02-40C1-B0DF-19C4490FC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64734B-6732-42AE-BC34-3F22C569B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7F275-81FA-4983-ABF0-7C1C84C46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4AC68-D7F5-4337-9DE6-996AE0B5F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85719-A317-42DF-A981-26695214F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9D467-40B2-4888-B782-458DD12FC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10461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代数式书写规范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代数式基本概念与分类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书写规范与原则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实际应用中书写规范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错误示例与纠正方法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由数、字母和运算符号（加、减、乘、除、乘方、开方）组成的数学表达式。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具有抽象性、概括性和普遍性。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按运算符号分类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可分为有理式和无理式。有理式包括整式和分式，无理式包括根式和超越式。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按字母在代数式中的地位分类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可分为单项式和多项式。单项式是只含有一个项的代数式，多项式是由两个或两个以上单项式组成的代数式。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代数式分类方法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 + b$，$2x^2 - 3x + 1$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$frac{a}{b}$，$frac{x+1}{x-2}$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$sqrt{a}$，$sqrt[3]{x+y}$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$sin x$，$ln y$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常见代数式举例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书写规范与原则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代数式中字母的书写要规范，如：拉丁字母、希腊字母等应使用斜体，而数字、运算符和标点符号应使用正体。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字母的大小写要区分清楚，一般情况下，变量使用小写字母表示，常量使用大写字母表示。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同一代数式中，不同的字母或符号应加以区分，避免混淆。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字母表示法及注意事项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数字与字母相除时，分数线应水平书写，分子写在分数线的上方，分母写在分数线的下方，如：$frac{3}{b}$ 表示 $3$ 除以 $b$。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带分数应写成假分数的形式，如：$1frac{1}{2}$ 应写成 $frac{3}{2}$。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数字与字母相乘时，数字应写在字母的前面，如：$2a$ 表示 $2$ 乘以 $a$。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数字与字母间位置关系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运算符号书写规则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$frac{a}{b}$。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除号可以用分数线代替，如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$a+b$、$c-d$、$etimes f$、$gdiv h$。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加号、减号、乘号、除号等运算符号应写在两个操作数之间…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$ab$ 或 $acdot b$。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乘号可以省略不写或用点代替，如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同类项是指字母部分（包括字母和指数）完全相同的项。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识别同类项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将同类项的系数相加或相减，字母部分保持不变。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合并系数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在合并过程中，要注意各项的符号，特别是负号。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注意符号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合并同类项原则和方法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375" r="403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根据括号前的符号，去括号后各项的符号需要相应调整。若括号前是加号，则去括号后各项符号不变；若括号前是减号，则去括号后各项符号改变。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去括号法则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在代数式中添加括号时，若括号前是加号，则添括号后各项符号不变；若括号前是减号，则添括号后各项符号改变。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添括号法则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在去括号和添括号时，要确保代数式的等价性，即不改变代数式的值。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去括号和添括号技巧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https://d.book118.com/958071046102006034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2024-09-13T01:42:56.554</cp:lastPrinted>
  <dcterms:created xsi:type="dcterms:W3CDTF">2024-09-12T17:42:56Z</dcterms:created>
  <dcterms:modified xsi:type="dcterms:W3CDTF">2024-09-12T17:42:58Z</dcterms:modified>
</cp:coreProperties>
</file>