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7CE1F-56B8-41C4-8F1A-A833BA69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B2EF1-35E7-454C-BE1B-A3395E8A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5140-1460-4C71-9212-85724ED3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87CB4-866A-4BA7-8B02-E32F2EA4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EBA3E-2925-4DAF-B315-E3627A9D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A0DB3-A62D-4D25-BCD2-D3C75620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F2276-0CBF-4E8A-85CC-F1BF0D5C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EEFB-0455-49D0-A7C3-E01AC679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F9B46-7F27-48F2-B319-42C0591B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FAF44-BD49-4D16-8E44-651F100F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3A32-D585-4D0B-B0E8-7604DED0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1117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《英美新批评讲解》ppt课件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新批评的理论基础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新批评的实践方法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新批评的影响与评价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新批评与中国文学研究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新批评的定义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新批评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一种20世纪中叶在英美文学界崛起的文学批评流派，强调对文本的独立解读和细致分析，反对将文学作品视为作者个人情感或社会背景的反映。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重视文本的语言、形式、结构和技巧，将文学作品视为独立的、客观的艺术品，而非作者主观情感的表达或社会历史的反映。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新批评起源于20世纪初的英国，受到欧洲象征主义和法国结构主义的影响，逐渐在美国文学界占据主导地位。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新批评在20世纪中叶达到鼎盛，代表人物包括英国的I.A.瑞恰慈和美国的威廉·燕卜荪等。随着文学观念的演变和后结构主义的兴起，新批评逐渐衰落。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55" r="203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新批评的起源和发展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文本中心论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新批评认为文学作品是一个独立的、封闭的语言系统，应该以文本为中心进行解读和分析。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新批评强调对文本中语言符号和意义的细致分析，包括词汇、语法、意象、隐喻等方面。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反作者论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新批评反对将作者视为文学作品的创造者和主宰，认为作品的意义是在文本中独立存在的，与作者意图无直接关系。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新批评的主要观点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文本中心论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文本是文学批评的核心，应该成为批评的关注点。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强调文本的独立性和自足性，认为文本的意义产生于文本内部，与作者意图、读者反应无关。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文本中心论是新批评的理论基础，为后来的文学批评提供了重要的理论支撑。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语境是新批评派提出的重要概念，指的是一个词或一个短语在句子中的具体含义。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新批评派认为，语境是理解文本的关键，只有通过分析语境才能理解文本的意义。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语境理论是新批评派对文学批评的重要贡献，为后来的文学批评提供了重要的理论支持。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意图谬见与实际谬见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意图谬见是指将作者意图作为理解文本的唯一依据，认为作者意图决定了文本的意义。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实际谬见是指将读者的反应作为理解文本的唯一依据，认为读者的反应决定了文本的意义。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新批评派认为，意图谬见和实际谬见都是错误的，因为它们都忽略了文本自身的独立性和自足性。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新批评的实践方法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细读法是新批评的基本实践方法之一，通过对文本的细致阅读和分析，挖掘文本中的深层含义和内在结构。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细读法强调对文本的直接感受和体验，要求读者从文本的细节入手，深入挖掘其中的意义和价值。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细读法需要运用一定的文学理论和分析方法，如语义分析、语境分析、象征分析等，对文本进行深入解读。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悖论与反讽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悖论是指表面上自相矛盾但实际上却含有深意的语言或表达方式。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新批评认为，悖论和反讽是文学作品中常见的修辞手法，它们能够增加语言的层次感和复杂性，使作品更加丰富和深刻。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悖论与反讽的运用需要通过对文本的细致阅读和分析来发现和理解，它们往往隐藏在语言的表面之下，需要读者深入挖掘。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https://d.book118.com/958071117003006025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2024-09-01T09:58:40.696</cp:lastPrinted>
  <dcterms:created xsi:type="dcterms:W3CDTF">2024-09-01T01:58:40Z</dcterms:created>
  <dcterms:modified xsi:type="dcterms:W3CDTF">2024-09-01T01:58:42Z</dcterms:modified>
</cp:coreProperties>
</file>