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17A0F-3EA4-49AE-8B8F-901588881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C0BBD-0A84-4048-8F5C-605F5ABE2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A3EF9-4B7E-494C-9D6A-E0B603122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D7B55-0F30-4493-A316-124410806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21CFE-66E6-445B-8E12-24617A52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5F8737-A3FB-4CFD-B06A-EA9CD1CA4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1054F3-E3A0-42CD-90CB-FF028C62C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BC540-DCCD-4AAF-8C0E-1DEF4F8C1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F3235-2D77-4C5C-9640-EF9118C06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1309C-33EC-4427-972C-CBEBA8F2B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5F05E-C355-402B-B4FA-B816597FD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112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《昆山喷砂机》ppt课件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喷砂机概述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昆山喷砂机产品特点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昆山喷砂机工作原理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昆山喷砂机使用注意事项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喷砂机概述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喷砂机是一种利用高速喷射砂粒对工件表面进行清理或处理的设备。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喷砂机是一种广泛应用于表面处理行业的设备，它通过将砂粒加速到极高速度，对工件表面进行冲击、磨削和剥离，以达到清理、强化或改变表面粗糙度的效果。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喷砂机定义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喷砂机可根据不同的分类标准进行分类，如按工作方式可分为吸入式和压入式，按砂料可分为干式和湿式等。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方式的不同，喷砂机可分为吸入式和压入式两类。吸入式喷砂机利用压缩空气将砂粒吸入并通过喷嘴高速喷出，而压入式喷砂机则通过砂泵将砂粒压入喷嘴进行喷射。根据砂料的状态，喷砂机又可分为干式和湿式两类，干式喷砂机使用干燥的砂粒进行喷射，而湿式喷砂机则使用湿润的砂粒进行喷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喷砂机种类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喷砂机应用领域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砂机在许多行业中都有广泛的应用。在船舶行业中，喷砂机用于清除船体表面的锈蚀和涂层，提高船体的防腐性能。在航空行业中，喷砂机用于对飞机零部件进行表面处理，提高其疲劳寿命和耐腐蚀性。在汽车行业中，喷砂机用于对车身和零部件进行表面处理，提高其防腐蚀性能和外观质量。在电子行业中，喷砂机用于去除电子元件表面的氧化膜和污染物，提高其导电性能。在建筑行业中，喷砂机用于对建筑材料进行表面处理，提高其附着力和美观度。此外，喷砂机还广泛应用于表面预处理、清洁、强化等领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喷砂机广泛应用于船舶、航空、汽车、电子、建筑等众多行业。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昆山喷砂机产品特点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昆山喷砂机采用先进的喷砂技术，具有高效率和低能耗的特点，能够大幅提高生产效率，降低生产成本。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昆山喷砂机适用于各种表面处理需求，如金属、玻璃、陶瓷、塑料等材料的喷砂处理，广泛应用于船舶、航空、汽车、建筑等领域。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59" r="10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7" r="34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昆山喷砂机采用高品质的原材料和零部件，经过严格的生产工艺控制，确保产品具有高品质和长寿命。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昆山喷砂机符合国家和行业的质量标准，并通过了ISO9001质量管理体系认证，能够为客户提供可靠的产品质量保障。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符合行业标准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高品质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昆山喷砂机采用智能控制系统，具有自动化和智能化特点，能够大幅减少人工操作和提高生产效率。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易于维护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昆山喷砂机设计简洁，结构紧凑，方便用户进行日常维护和保养，减少维修成本和时间。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操作简便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88" r="1668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昆山喷砂机采用多重安全保护措施，如过载保护、短路保护、漏电保护等，确保设备和操作人员的安全。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昆山喷砂机经过严格的测试和验证，具有高可靠性和稳定性，能够保证长期稳定运行。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安全可靠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昆山喷砂机工作原理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启动喷砂机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按下启动按钮，机器开始正常运转。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砂料供给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压缩空气将砂料从储砂罐中通过管道输送到喷砂机内部。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砂料加速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在喷砂机内部，砂料被高压气体加速至高速喷射状态。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砂料喷涂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高速喷射的砂料通过喷嘴将工件表面研磨、撞击，达到清理或强化效果。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粉尘收集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喷砂过程中产生的粉尘通过除尘系统进行收集，以保护工作环境和工人健康。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停止喷砂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工作完成后，按下停止按钮，机器停止运转，完成整个喷砂流程。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喷砂机工作流程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高压气源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储存喷砂用的砂料，通常为玻璃珠、石英砂等。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喷砂机的重要部件，用于将砂料以一定角度和速度喷射到工件表面。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收集喷砂过程中产生的粉尘，保护工作环境。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提供压缩空气，使砂料加速喷射。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用于控制喷砂机的启动、停止以及调整工作参数。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喷砂机主要部件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喷枪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储砂罐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控制面板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除尘系统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https://d.book118.com/958071124041006030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2024-09-06T15:31:05.780</cp:lastPrinted>
  <dcterms:created xsi:type="dcterms:W3CDTF">2024-09-06T07:31:05Z</dcterms:created>
  <dcterms:modified xsi:type="dcterms:W3CDTF">2024-09-06T07:31:07Z</dcterms:modified>
</cp:coreProperties>
</file>