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DA8875-D5B3-46D3-86CE-217250844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D3D0D-278E-4460-8064-E776D539F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3022C5-965E-4E83-80CF-E57ED493B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C162DC-61EF-44D0-BDAB-0D6AAC11AA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70589B-E37F-452F-80F6-ECADABE157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BBC4C7-AEFA-4615-9FA5-6F3698A07F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D459F7-B22D-467C-99F7-7719B1D43D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D0DBFB-A1FA-4EA0-A69C-FAA70E716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CC932-BF27-4956-967B-2E0CF22E3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48878-9013-4C0F-99C3-B04A617C9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63BA3A-DDC8-49A1-98C7-86ADD525B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71137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提升创新团队的能力</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创新团队能力概述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团队文化与氛围建设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团队成员选拔与培养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团队沟通与协作机制优化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创新方法与工具应用培训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项目实战与成果展示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创新团队能力概述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903" r="259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208" r="312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408" r="304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创新团队能力是指团队成员在创新过程中所表现出来的综合素质和技能水平，包括创新思维、团队协作、问题解决等多个方面。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创新团队能力是推动企业持续创新、提高市场竞争力的关键因素，对于企业的长远发展具有重要意义。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083" r="120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创新思维</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团队协作</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问题解决</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学习能力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创新团队能力构成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具备发散性思维、逆向思维等创新思维方式，能够提出新颖、独特的想法和解决方案。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具备扎实的问题分析能力和解决技巧，能够迅速定位问题并提出有效的解决方案。</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具备良好的沟通能力和协作精神，能够与团队成员有效合作，共同完成任务。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具备持续学习和自我提升的意识，能够不断吸收新知识、新技能，适应不断变化的市场环境。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9399" r="29399"/>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创新团队能力的提升可以加快企业的创新速度，缩短产品研发周期，提高创新效率。</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提高企业创新效率</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具备强大创新团队能力的企业可以不断推出新产品、新服务，满足市场需求，增强市场竞争力。</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增强企业市场竞争力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创新团队能力的提升可以为企业注入新的活力，推动企业在激烈的市场竞争中保持持续发展的态势。</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促进企业可持续发展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提升创新团队能力也是企业培养优秀人才、构建高素质团队的重要途径，为企业的长远发展提供有力的人才保障。</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培养优秀人才队伍</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提升创新团队能力的意义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团队文化与氛围建设</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为团队成员提供尝试新事物、探索未知领域的机会，激发其创新欲望。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鼓励尝试与探索</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建立容错机制，允许团队成员在创新过程中犯错误，并从中吸取教训。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容忍失败与错误</a:t>
            </a:r>
          </a:p>
        </p:txBody>
      </p:sp>
      <p:pic>
        <p:nvPicPr>
          <p:cNvPr id="10" name="Picture 10"/>
          <p:cNvPicPr>
            <a:picLocks noChangeAspect="1"/>
          </p:cNvPicPr>
          <p:nvPr/>
        </p:nvPicPr>
        <p:blipFill>
          <a:blip r:embed="rId3"/>
          <a:srcRect l="14648" r="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295" r="229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鼓励团队成员不断寻求改进方法，优化工作流程，提高创新效率。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强调持续改进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培育创新精神</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尊重团队成员的不同背景和观点，鼓励多元思维碰撞，激发创新火花。</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倡导多元思维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加强沟通交流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营造平等氛围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建立畅通的沟通渠道，鼓励团队成员分享经验、知识和想法，促进信息交流。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打破层级壁垒，营造平等、民主的氛围，让团队成员能够积极参与、充分表达观点。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建立开放包容氛围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确立清晰的团队目标，使团队成员明确工作方向，形成合力。</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50" r="16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明确团队目标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鼓励团队成员相互支持、协同配合，共同解决问题，提高工作效率。</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强化协同配合</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通过团队活动、培训等方式，培养团队成员的归属感和团队精神，增强团队凝聚力。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培养团队精神</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强化团队合作意识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团队成员选拔与培养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957" b="1695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选拔具有创新潜质的成员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识别创新思维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选拔过程中注重考察候选人的创新思维和解决问题的能力。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评估学习能力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重视候选人的学习能力，以适应快速变化的环境和技术。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考察团队协作能力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强调团队精神和协作能力，选拔擅长跨领域合作的成员。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鼓励跨领域学习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鼓励团队成员学习其他领域的知识和技能，拓宽视野。</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提供专业培训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为团队成员提供专业领域的培训，提高其专业素养。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实施轮岗制度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通过轮岗制度，让团队成员全面了解公司业务流程和运营模式。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3750" r="3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培养成员多元化技能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对在创新方面做出突出贡献的成员给予奖励和表彰。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设立创新奖励</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为团队成员提供晋升机会，激发其工作热情和积极性。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提供晋升机会</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打造积极向上、开放包容的团队氛围，增强团队凝聚力。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营造良好工作氛围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建立激励机制留住人才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https://d.book118.com/958071137106006036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2024-09-16T02:31:44.928</cp:lastPrinted>
  <dcterms:created xsi:type="dcterms:W3CDTF">2024-09-15T18:31:44Z</dcterms:created>
  <dcterms:modified xsi:type="dcterms:W3CDTF">2024-09-15T18:31:47Z</dcterms:modified>
</cp:coreProperties>
</file>