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3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FA442-8BF0-4FB5-8F9D-F229B76DF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EF4D6-7144-471B-BEE3-0EEE3E8A2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D6430-1369-4B88-BFE2-BD7FE832B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55B9F-A327-4613-B469-E7EA9D38D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DBE5B8-A15F-4CD7-BA8B-1265ECA2C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6AE949-4DE5-4757-BD6A-AA094458C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99C22B-372B-43E1-BDB3-CA91F55C2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CBFEF-5725-460D-A65A-920CA5280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F0422-1DDF-40C4-AB97-C94D9EE4C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9F862-E20C-410E-8277-B21545F42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FD238-4CC2-43AC-A0C7-F28EE6107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803" r:id="rId2"/>
    <p:sldLayoutId id="2147486804" r:id="rId3"/>
    <p:sldLayoutId id="2147486805" r:id="rId4"/>
    <p:sldLayoutId id="2147486806" r:id="rId5"/>
    <p:sldLayoutId id="2147486807" r:id="rId6"/>
    <p:sldLayoutId id="2147486808" r:id="rId7"/>
    <p:sldLayoutId id="2147486809" r:id="rId8"/>
    <p:sldLayoutId id="2147486810" r:id="rId9"/>
    <p:sldLayoutId id="2147486811" r:id="rId10"/>
    <p:sldLayoutId id="214748681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72033135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法理学课程思政：法律的实效性与社会效果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法理学的概念与重要性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法律的实效性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法律的社会效果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法理学课程思政的教学目标与内容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法理学课程思政的实现路径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法理学课程思政的未来发展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法理学的概念与重要性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法理学的定义与内涵</a:t>
            </a:r>
            <a:endParaRPr lang="zh-CN" altLang="en-US"/>
          </a:p>
        </p:txBody>
      </p:sp>
      <p:sp>
        <p:nvSpPr>
          <p:cNvPr id="1048922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法理学是研究法律现象的学科，旨在探究法律的本质和价值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法理学在法学体系中的地位重要，为其他法学学科提供理论支持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法理学的研究对象包括法律的概念、本质、作用、价值等方面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法理学的目的是为了更好地理解法律，为法律实践提供指导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https://d.book118.com/958072033135006022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2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法理学课程思政：法律的实效性与社会效果</vt:lpstr>
      <vt:lpstr>目录</vt:lpstr>
      <vt:lpstr>法理学的概念与重要性</vt:lpstr>
      <vt:lpstr>法理学的定义与内涵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2024-08-29T05:09:59.884</cp:lastPrinted>
  <dcterms:created xsi:type="dcterms:W3CDTF">2024-08-28T21:09:59Z</dcterms:created>
  <dcterms:modified xsi:type="dcterms:W3CDTF">2024-08-28T21:10:02Z</dcterms:modified>
</cp:coreProperties>
</file>