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62930-8364-4C0F-8CC9-500779B8F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C1422-F52C-48B8-B376-1010B652B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1863C-0DFB-46AE-87A5-A26D102B9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5484F-044F-43BA-9506-21A7DC351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747AFD-6B4F-4091-9E0A-A2781AE30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628F7-D14F-4EE7-873E-AB570698E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7DF90C-B49B-4F9D-968B-2725C0EF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48455-D84C-42AF-BEFC-7379E5EB8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151DC-6E36-45DA-B0FC-F6643D006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A5128-EBA0-4CAE-9F42-0DCF3E122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E18DD-96C4-48C0-9C27-82AC02EF3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2052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金融行业宿舍管理策略研究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提升宿舍服务质量与效率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加强安全保障措施及应急预案制定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推动宿舍文化建设与人文关怀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宿舍管理现状及问题分析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金融行业通常为员工提供高品质的住宿环境，包括现代化的设施、舒适的居住空间和良好的安全管理。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高标准住宿环境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由于金融行业员工背景多样，住宿需求也各不相同，包括不同房型、租期、地理位置等。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多样化住宿需求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金融行业员工流动性较高，需要宿舍管理能够快速响应和调整。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高流动性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金融行业宿舍特点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一些大型金融企业会自建宿舍楼，通过内部后勤部门或委托物业管理公司进行管理。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企业自建宿舍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租赁宿舍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员工自行解决住宿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企业与房地产公司或中介机构合作，租赁房屋作为员工宿舍，再委托相关机构进行管理。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企业不提供宿舍，员工自行租房或购房，企业可能提供一定的住房补贴。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现有宿舍管理模式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688" r="146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在金融行业聚集的城市，高品质住宿资源紧张，难以满足员工多样化的住宿需求。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宿舍资源紧张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传统宿舍管理方式如手工登记、纸质报表等效率低下，难以满足金融行业快节奏的工作需求。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管理效率低下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员工对于宿舍分配、费用明细等信息缺乏透明度，容易引起不满和误解。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金融行业对于安全保密要求较高，宿舍管理需要严格把控进出人员和安全检查等环节。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宿舍管理策略制定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确保宿舍安全，防范火灾、盗窃等安全事故。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提供优质的住宿服务，满足员工基本生活需求。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服务至上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确保宿舍分配公平合理，避免出现不公正现象。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住宿分配方案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根据员工职位、工作年限等因素，制定住宿分配标准。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住宿调整机制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建立灵活的住宿调整机制，根据员工需求变化及时调整。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了解员工住宿需求，合理规划宿舍类型和数量。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制定合理住宿安排计划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对现有宿舍资源进行详细盘点，了解资源状况。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资源盘点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合理规划宿舍空间，提高空间利用率，避免资源浪费。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及时更新和维护宿舍设施，确保员工拥有良好的住宿环境。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资源更新与维护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优化资源配置与利用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提升宿舍服务质量与效率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加强宿舍区的绿化工作，增加绿植覆盖面积，营造宜人的居住环境。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对宿舍内部设施进行定期检查和更新，确保家具、电器等设备功能完好，提供舒适的居住环境。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完善宿舍周边的配套设施，如健身房、图书馆、餐厅等，以满足员工的多样化需求。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完善服务设施及配套设施建设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定期对宿舍管理人员和服务人员进行专业培训，提高服务意识和技能水平。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建立合理的激励机制，鼓励服务人员提供优质服务，激发工作积极性。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人员选拔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在招聘服务人员时，注重选拔具有良好服务意识和沟通能力的人才。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提高服务人员素质和能力水平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设立专门的监督检查机构，定期对宿舍服务质量进行检查和评估。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建立科学的考核评价机制，对宿舍管理人员和服务人员的工作绩效进行客观评价。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建立员工反馈渠道，及时了解员工对宿舍服务的意见和建议，以便不断改进服务质量。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加强监督检查和考核评价工作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加强安全保障措施及应急预案制定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https://d.book118.com/958072052043006027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2024-09-05T02:33:13.560</cp:lastPrinted>
  <dcterms:created xsi:type="dcterms:W3CDTF">2024-09-04T18:33:13Z</dcterms:created>
  <dcterms:modified xsi:type="dcterms:W3CDTF">2024-09-04T18:33:15Z</dcterms:modified>
</cp:coreProperties>
</file>