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C31CBF-18E3-47F6-9EC9-09F6637BC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2E2E1-FCD4-4FF0-BF55-0235B14D9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5955D-A9E7-4644-8264-F06A9D149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74D52-DA8B-42BC-834B-FA151DD47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C90E5E-05BC-4C48-AC57-C45499FB9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9F2779-F983-4C4E-86A8-F82840ADD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2BCA4D-A098-4BD4-B8A2-02B81668C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DAE5B5-F7BC-42F3-8B31-E6107186E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0291B7-CEC7-477F-A436-9062E710F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7D74A-FD3C-4A11-A1E2-403008AC6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F1576-54A4-4C5F-B886-7526C29AF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73050120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如何预防保护牙齿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了解牙齿的结构和功能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保持口腔卫生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均衡饮食，减少糖分摄入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定期进行口腔检查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选择合适的口腔护理产品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了解牙齿的结构和功能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663" r="286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牙齿的构造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牙齿排列整齐，上下颌牙齿形成咬合关系，共同完成咀嚼、发音等功能。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牙齿由牙釉质、牙本质和牙髓腔构成，牙釉质是最外层的硬质保护层，牙本质则是牙齿的主体，牙髓腔内含有神经和血管。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366" r="836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9082" b="290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牙齿的功能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咀嚼食物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牙齿通过咀嚼将食物研磨细化，便于消化吸收。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发音和语言交流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牙齿与舌头配合形成各种音节，实现语言交流。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维持面部美观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牙齿排列整齐、洁白光泽可以增加面部的美感。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保持口腔卫生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333" r="73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425" r="1042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958" r="1095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每天刷牙两次，每次刷牙时间不少于2分钟，采用水平颤动法刷牙，即牙刷与牙齿呈45度角，做水平颤动，每次刷2-3颗牙齿，保证每个牙齿的表面都被刷到。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刷牙时要注意清洁牙龈与牙齿之间的缝隙，避免食物残渣和牙菌斑的堆积。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选用软毛牙刷，避免使用硬毛牙刷，以免损伤牙齿和牙龈。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正确刷牙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使用牙线和牙缝刷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每天使用牙线清洁牙齿间隙，特别是对于牙龈萎缩、牙列不齐等人群，更应注重牙线的使用。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牙缝刷适用于牙缝较宽或牙齿排列不整齐的人群，可以深入牙缝清洁，去除牙菌斑和食物残渣。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6000" b="6000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每半年或每年进行一次口腔检查和洗牙，彻底清除牙结石和牙菌斑，预防牙周病和龋齿的发生。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洗牙后，应避免吃过冷、过热、过酸、过甜的食物，以免刺激牙齿。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定期洗牙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均衡饮食，减少糖分摄入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避免频繁吃零食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频繁吃零食会导致牙齿长时间暴露在糖分中，增加蛀牙的风险。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注意食物中的隐形糖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一些加工食品中可能含有较高的糖分，消费者在购买时应仔细查看食品标签。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减少甜食和饮料的摄入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过多的糖分摄入会导致蛀牙和牙周病，因此应尽量减少甜食和含糖饮料的摄入。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792" r="12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控制糖分摄入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牛奶和奶制品是钙质的良好来源，适量饮用有助于保持牙齿健康。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牛奶和奶制品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豆腐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250" r="8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绿叶蔬菜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豆腐也是钙质的良好来源，可以作为素食者获取钙质的选择。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绿叶蔬菜如菠菜、芥蓝等也富含钙质，可以适量摄入。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多食用富含钙质的食物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https://d.book118.com/958073050120006023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2024-08-30T13:19:23.785</cp:lastPrinted>
  <dcterms:created xsi:type="dcterms:W3CDTF">2024-08-30T05:19:23Z</dcterms:created>
  <dcterms:modified xsi:type="dcterms:W3CDTF">2024-08-30T05:19:25Z</dcterms:modified>
</cp:coreProperties>
</file>