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84F8C2-68C7-4BDB-88C5-4E6483A9FF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24FBA-CFD5-4EBD-BB33-796473DD27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51833-1F3A-4676-BC31-79724B877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F7F77-4005-41E2-A28A-061665B7B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23F3A8-C5E6-4DBD-9969-56ABD2661B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5F5391-D5F0-47F0-BDD5-74838EAB1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2CAAEA-3779-443D-B94E-AE5E3631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BBD95-25E2-4437-A442-2ED067AEB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2C4A49-1E29-451C-AB7D-F62A8AEC1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64C9E-B688-4901-940C-FE704DDE7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DD5F1-9478-41B4-8201-A627757F4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7413207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1204838" y="3711175"/>
            <a:ext cx="8039100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《液压控制阀》课件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液压控制阀的结构与原理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液压控制阀的选型与使用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172958" y="1368038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液压控制阀的发展趋势与挑战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液压控制阀的典型案例分析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394" r="2639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液压控制阀是液压传动系统中的控制元件，用于控制液体的流动方向、压力和流量，从而实现对执行机构的控制。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根据其功能和用途，液压控制阀可分为方向控制阀、压力控制阀和流量控制阀三大类。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064" b="15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液压控制阀通过改变阀芯的位置或阀口的开度，来调节液体的流动方向、压力和流量，从而实现对执行机构的控制。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液压控制阀具有结构紧凑、动作灵敏、响应速度快、调节精度高等优点，广泛应用于各种机械、设备和自动化生产线中。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液压控制阀广泛应用于冶金、化工、船舶、航空、军事等领域，是实现各种机械运动和自动化控制的关键元件之一。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液压控制阀在液压传动系统中起着至关重要的作用，其性能的好坏直接影响到整个系统的稳定性和可靠性。因此，对于液压控制阀的设计、制造和选用都需十分谨慎。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液压控制阀的结构与原理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阀体的主要作用是容纳和控制流体的流动，通常由铸铁或铸钢制成。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0713" r="3071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阀芯是控制流体流动的关键部件，通常由钢或黄铜制成。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弹簧的作用是使阀芯恢复到关闭位置。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结构组成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当压力施加到阀芯上时，阀芯在压力作用下克服弹簧力而移动，开启阀门。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当压力撤去后，弹簧力使阀芯恢复到关闭位置，阀门关闭。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表示单位时间内流经阀体的流体量。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5" r="168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4208" r="14208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表示阀体能够承受的最大压力。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压力等级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表示阀门关闭后，单位时间内流经阀体的流体量。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泄漏量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性能参数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4598913"/>
            <a:ext cx="7405389" cy="692975"/>
            <a:chOff x="2393306" y="4598913"/>
            <a:chExt cx="7405389" cy="692975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4598913"/>
              <a:ext cx="7405389" cy="69297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62865" y="5291888"/>
            <a:ext cx="12193905" cy="9486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液压控制阀的选型与使用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https://d.book118.com/958074132076006037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2024-09-17T12:15:50.785</cp:lastPrinted>
  <dcterms:created xsi:type="dcterms:W3CDTF">2024-09-17T04:15:50Z</dcterms:created>
  <dcterms:modified xsi:type="dcterms:W3CDTF">2024-09-17T04:15:52Z</dcterms:modified>
</cp:coreProperties>
</file>