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75ACB-B344-45EA-BA32-0A68CE1AA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B8BD0-2EF0-4E1E-8594-7ECF70743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77DF1-A1F0-485B-9304-F8942D5F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7ACB5-511C-428C-90BF-F5C11808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74F19-4AFD-441B-944A-1DAE539C2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689D6-CEC8-4B64-92D1-C4A396C20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E6BEC6-6BAC-48C6-BF15-B2B61DE1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F56FF-497F-4498-8A70-E7BCA13F1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1AD98-FD9C-4A25-BD61-80523A6CB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6E639-F66D-416A-A81E-7A3094EC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2DA91-F6DA-4349-BF2D-E6E949B5C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5044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股东利益分析课件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股东利益分析方法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股东利益最大化策略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股东利益保护措施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股东利益与公司社会责任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股东是持有公司股份的个人或组织，是公司的所有者之一，享有公司发展的利益和公司决策参与权。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股东通过持有公司股份，成为公司的所有者，对公司享有所有权、收益权、处置权等权利，同时承担相应的责任和义务。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股东角色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股东的定义和角色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股东享有公司利润分配、股份转让、公司决策参与等权益，这些权益受法律保护。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股东有责任维护公司利益，遵守公司章程和法律法规，不得侵犯公司和其他股东的合法权益。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股东的权益和责任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股东权益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股东利益的重要性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公司发展的动力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股东利益是公司发展的根本动力，只有股东获得满意的回报，才能激发其继续投资的积极性，促进公司持续发展。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资本市场信心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股东利益的保护和实现程度影响资本市场的信心，良好的股东利益保护能够吸引更多的投资者，促进资本市场的发展。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保护股东利益也是社会公正的体现，能够维护市场秩序，促进社会公平和稳定。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股东利益分析方法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通过计算各种财务比率，如流动比率、速动比率、存货周转率等，评估企业的偿债能力和运营效率。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财务趋势分析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财务综合分析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将企业连续几年的财务报表进行比较，分析各项财务指标的变化趋势，预测未来的发展状况。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运用杜邦分析法、雷达图等方法，对企业整体财务状况进行综合评价，找出优势和不足。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将市场划分为不同的消费群体或区域，分析各细分市场的需求特点和发展趋势。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了解行业内主要竞争对手的市场份额、产品特点、营销策略等，评估企业在市场中的竞争地位。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通过调查问卷、访谈等方式了解消费者的需求偏好、购买决策过程等，为企业制定营销策略提供依据。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关注行业的发展动态、政策法规变化、技术革新等，评估对企业竞争地位的影响。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了解竞争对手的战略、业务模式、产品线、市场占有率等，评估其竞争优势和劣势。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分析行业内主要竞争对手的竞争策略，如价格战、品牌建设、渠道拓展等，为企业制定竞争策略提供参考。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https://d.book118.com/958075044076006045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2024-09-26T03:54:16.466</cp:lastPrinted>
  <dcterms:created xsi:type="dcterms:W3CDTF">2024-09-25T19:54:16Z</dcterms:created>
  <dcterms:modified xsi:type="dcterms:W3CDTF">2024-09-25T19:54:18Z</dcterms:modified>
</cp:coreProperties>
</file>