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46CA1A-88D4-40A0-A403-3D5CB66F5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C0264-0F41-4BEA-B60B-91FF06A5B0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79504-2161-43F0-8952-C221A9DB84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596BBB-B02C-4395-8AEA-85E569343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11329C-3FBB-4B93-9BE4-74F94F91EC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A86728-2F8C-4840-926A-3D07E43B3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82AF72-9951-4BB6-BF7F-76C8AEC8A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418BBE-12FF-4510-AC53-516526086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2A0187-96CC-4C6F-9EB1-19F97BA10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5AB778-0BEA-4215-B922-51A36E8A8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24CA64-CDA5-4AA8-8D8F-A025D1F03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7504613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在线学习行业的用户需求调研分析与应用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在线学习行业概述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用户需求调研结果分析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在线学习平台应用案例分析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基于用户需求的在线学习平台优化建议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本次调研旨在深入了解在线学习行业用户的需求和痛点，为企业制定更加精准的市场策略和产品方案提供参考。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互联网技术的快速发展和普及，为在线学习行业提供了广阔的市场空间和发展机遇。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疫情等突发事件加速了在线学习行业的快速发展，用户需求不断增长。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50" b="54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覆盖不同年龄、职业、地域的在线学习用户，包括K12、职业教育、语言学习等多个领域。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采用问卷调查、深度访谈、竞品分析等多种调研方法，收集用户反馈和数据，进行综合分析。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调研范围和方法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调研方法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年龄分布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以年轻人为主，其中18-30岁用户占比最高。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职业分布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学生、白领、自由职业者等是在线学习的主要用户群体。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地域分布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一、二线城市用户占比相对较高，但三线及以下城市用户增长迅速。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用户群体特征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语言学习、职业技能提升、考试辅导等是在线学习的主要内容需求。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学习内容需求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用户更倾向于选择灵活自由的学习方式，如自主学习、在线直播课程等。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学习方式偏好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用户期望通过在线学习获得实际的知识和技能提升，以及更好的职业发展机会。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学习效果期望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学习需求与偏好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平台使用体验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用户希望平台操作简便、界面友好，同时提供多样化的学习资源和服务。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课程质量评价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优质课程内容和专业师资是用户选择在线学习平台的关键因素之一。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学习效果评估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用户期望平台能够提供有效的学习效果评估和反馈机制，帮助他们了解自身学习进度和成果。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用户体验与痛点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在线学习行业概述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行业规模持续扩大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随着互联网技术的不断发展和普及，在线学习行业规模逐年增长，用户数量庞大且活跃度高。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多元化发展趋势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在线学习行业逐渐从单一的网校、网课向多元化发展，包括企业内训、在线素质教育、职业培训等多个领域。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技术创新推动行业变革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人工智能、大数据、云计算等技术的不断创新和应用，为在线学习行业提供了更多的可能性，如个性化教学、智能推荐等。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主要参与者与竞争格局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主要参与者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目前在线学习行业的主要参与者包括大型互联网公司、传统教育机构、创业公司等。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行业竞争激烈，参与者众多，但市场份额逐渐向头部企业集中。同时，不同领域的参与者也在积极拓展市场，寻求更多的发展机会。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在线学习用户以年轻人为主，他们具有较高的学习意愿和学习能力，对新技术和新知识充满好奇。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在线学习用户来自不同领域和行业，包括学生、职场人士、自由职业者等，他们具有不同的学习需求和目标。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随着在线学习平台的发展，用户对于个性化学习的需求越来越高，他们希望获得符合自己兴趣和需求的学习资源和服务。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用户群体特征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用户需求调研结果分析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实时更新与优化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用户期望学习资源能够实时更新，紧跟行业动态和最新技术趋势，保持学习内容的时效性和先进性。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个性化学习推荐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用户希望平台能够根据他们的学习历史、兴趣偏好和能力水平，提供个性化的学习推荐，提高学习效率和兴趣。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多样化学习资源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用户需要丰富多样的学习资源，包括课程视频、在线直播、学习资料、案例分析等，以满足不同学习风格和需求。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学习内容与资源需求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多样化的学习方式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用户需要多种学习方式，如自主学习、协作学习、社交学习等，以适应不同的学习场景和个人需求。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实时互动与答疑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用户期望在学习过程中能够与老师、同学进行实时互动，提出问题、分享经验和观点，增强学习的参与感和深度。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简洁易用的界面设计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用户期望在线学习平台具有简洁、直观且易于操作的界面设计，以便快速找到所需的学习资源和功能。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学习体验与互动需求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https://d.book118.com/958075046130006035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2024-09-14T20:15:42.354</cp:lastPrinted>
  <dcterms:created xsi:type="dcterms:W3CDTF">2024-09-14T12:15:42Z</dcterms:created>
  <dcterms:modified xsi:type="dcterms:W3CDTF">2024-09-14T12:15:44Z</dcterms:modified>
</cp:coreProperties>
</file>