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D81C1C-6D2B-48A5-846F-6B55D9750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38174B-BA55-4F3C-AC0D-F22F725A7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E1AB0D-AC7B-44E1-9B8B-CC07B7CA8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444044-8837-45ED-9D96-8391370DB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416361-8D94-4E50-AC32-2C73C4CE4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6B5604-A7BE-4F1E-867C-CBBB004A3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7C8227-302C-4B0D-84EC-6C07E98E7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328260-BA8A-4CFD-98DF-698B2B47B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DCCA35-F6A2-4BF1-8729-0CD64E9D1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616933-9573-4A79-80F3-58B70343E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B270D8-124E-46C6-8B07-CD281E077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07511702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【精美】六年级家长会语文教师发言课件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欢迎与开场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学生在校表现回顾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教学内容与方法分享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家长如何辅导孩子语文学习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班级管理与沟通协作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期望与建议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欢迎与开场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812" r="2381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感谢各位家长抽出宝贵时间参加家长会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对各位家长的到来表示热烈的欢迎，并感谢大家在百忙之中抽出时间参加家长会，共同关注孩子的成长。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强调家校合作的重要性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阐述家校合作对孩子成长的重要性，鼓励家长与学校、老师保持密切联系，共同为孩子的全面发展创造良好环境。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欢迎各位家长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个人简介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教学理念和方法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向家长们介绍自己的姓名、教龄、教育背景等基本信息，增加彼此的了解和信任。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阐述自己的教学理念和方法，包括注重学生的个体差异、培养学生的阅读兴趣和习惯、提高学生的语文素养等。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自我介绍及教学背景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455" b="2545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说明本次家长会的目的，即汇报班级工作、分享教育教学计划、征求家长意见和建议，以促进家校合作，共同推动学生的进步和成长。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简要介绍本次家长会的流程安排，包括教师发言、家长提问环节、分组讨论等，让家长们对会议有一个整体的了解和预期。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会议目的和流程介绍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会议流程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学生在校表现回顾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学生们在本学期的阅读理解能力方面有了显著的提高，能够准确理解课文主旨，分析人物形象和情感表达。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阅读理解能力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通过多次练习和教师的指导，学生们的作文水平有了较大的提升，能够运用恰当的修辞手法和表达方式，写出有思想、有感情的文章。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作文水平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学生们在字、词、句等基础知识方面掌握得较为扎实，能够正确书写汉字，运用词语，理解句子含义。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基础知识掌握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语文学习情况分析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听课认真度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学生们在课堂上能够保持较高的专注度，认真听讲，积极思考，及时记录重要知识点。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发言积极性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学生们在课堂上能够积极发言，表达自己的观点和看法，与老师和同学进行良好的互动。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小组合作能力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学生们在小组合作中能够积极参与讨论，分工明确，互相帮助，共同完成学习任务。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课堂表现及参与度评价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学生们能够按时完成作业，作业完成率较高，对于未能及时完成的作业也能主动补交。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作业完成率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583" r="13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订正情况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792" r="15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学生们的作业质量整体上较好，能够认真审题，按照要求完成作业，字迹工整，卷面整洁。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对于作业中出现的错误，学生们能够及时订正，并在下次作业中避免犯同样的错误。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作业完成情况总结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教学内容与方法分享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通过课堂教学和练习，使学生熟练掌握本学期所学的生字、词语、句子等基础知识。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掌握语文基础知识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通过阅读课文、课外读物等，提高学生的阅读速度和理解能力，培养学生的阅读兴趣和习惯。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提高阅读理解能力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通过写作练习，使学生掌握基本的写作技巧和方法，提高学生的写作水平。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培养写作能力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本学期教学重点与目标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通过创设生动有趣的情景，让学生在轻松愉快的氛围中学习，激发学生的学习兴趣和积极性。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542" r="17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情景教学法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通过小组合作、角色扮演等方式，让学生在互动中学习和交流，培养学生的合作精神和团队意识。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合作学习法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运用多媒体技术，将图文、声音、动画等有机结合，使教学内容更加生动形象，提高教学效果。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多媒体教学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教学方法及手段介绍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https://d.book118.com/958075117022006037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2024-09-16T20:45:06.963</cp:lastPrinted>
  <dcterms:created xsi:type="dcterms:W3CDTF">2024-09-16T12:45:06Z</dcterms:created>
  <dcterms:modified xsi:type="dcterms:W3CDTF">2024-09-16T12:45:09Z</dcterms:modified>
</cp:coreProperties>
</file>