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C6369-BBA9-409D-B55B-3B7740E71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ADD08-98E9-495E-906F-856291B2B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8B8EE-64C0-46E0-B60B-349AFE968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B3D2DE-3A1E-4EFA-A621-FD8BE5B49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2331C2-3563-4860-89B5-082E284D2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A470CD-D8CF-4F5F-AD0D-EB151BCD9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93EEE1-4EAB-4E81-B854-5344039BA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EAA2F8-F695-4F56-97B8-1BFA10F56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42E0A5-7523-4E15-AFAB-58D3183FB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26BF00-D040-4F65-B237-71FA5B05C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967EC-74FB-47CA-BDE2-054406FDB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7602702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机关单位中层干部竞聘演讲稿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开场与自我介绍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工作经历与成绩展示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对竞聘岗位的认识与理解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未来工作规划与展望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团队合作与领导能力展示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应对挑战与风险策略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结束语与感谢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开场与自我介绍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问候与感谢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首先，我要感谢组织给予我这次竞聘的机会，也感谢在座的各位领导和同事们的倾听。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尊敬的领导、亲爱的同事们：大家好！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个人背景介绍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我叫XXX，毕业于XX大学XX专业，自XXXX年进入本单位工作以来，一直兢兢业业，勤勤恳恳。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在过去的几年里，我先后在XX部门、XX岗位任职，积累了丰富的业务经验和团队协作能力。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选择这个岗位，是因为我非常热爱我们的集体，希望通过自己的努力，为单位的发展贡献更多的力量。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同时，我也深知这个岗位的重要性和责任，愿意全力以赴，担当起这份重任。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898" r="789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182" r="1018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今天，我竞聘的岗位是机关单位的中层干部。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竞聘岗位与目的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工作经历与成绩展示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以往工作经历概述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在多个部门任职经历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曾在多个部门担任不同职务，积累了丰富的工作经验。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承担重要项目经验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曾负责或参与过多个重要项目，对项目管理和实施有深入的理解和实践。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跨领域合作经验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具备跨部门、跨领域合作的能力和经验，善于协调各方资源，推动工作顺利开展。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在本单位工作期间，通过不断学习和实践，业务能力得到显著提升。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业务能力提升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在各项工作中取得了显著的成绩，如成功策划并实施了多个重要项目，为单位带来了显著的效益。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工作成果突出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667" r="9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在团队中担任重要角色，能够带领团队高效协作，推动工作顺利开展。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团队协作与领导力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在本单位工作成绩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具备扎实的专业技能和知识储备，能够迅速适应新岗位的要求。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专业技能熟练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善于与不同背景的人进行有效沟通，能够妥善处理各种复杂问题。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沟通协调能力突出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具备创新思维和学习能力，能够不断适应变化的环境和需求，提出新的解决方案。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创新思维与学习能力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对工作充满热情和责任心，能够全身心投入到工作中，为单位的发展贡献自己的力量。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责任心与敬业精神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个人特长与优势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对竞聘岗位的认识与理解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作为机关单位中层干部，需要承担承上启下、协调左右的重要职责，既要贯彻落实上级决策部署，又要领导和组织下属开展工作，确保各项任务顺利完成。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中层干部是机关单位的中坚力量，是推动工作落实的关键环节。他们的素质和能力直接影响到整个单位的运行效率和工作质量，对于机关单位的发展具有至关重要的作用。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938" r="18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岗位职责与重要性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随着社会的不断发展和进步，中层干部需要保持持续学习的态度和精神，不断提升自己的综合素质和业务水平。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领导能力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作为中层干部，需要具备较强的领导能力，能够带领团队朝着共同的目标前进，激发团队成员的积极性和创造力。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沟通协调能力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中层干部需要具备良好的沟通协调能力，能够与上级、下属以及其他部门之间保持良好的沟通和协作，确保工作的顺利开展。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决策能力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在面对复杂多变的工作情况时，中层干部需要具备冷静、果断的决策能力，能够在关键时刻做出正确的判断和选择。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所需能力与素质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中层干部岗位是一个充满挑战和机遇的岗位。在这个岗位上，我将面临更加复杂的工作任务和更高的工作要求，但同时也将获得更多的锻炼机会和更大的发展空间。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挑战与机遇并存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作为中层干部，我将时刻牢记自己的职责和使命，勇于担当、敢于负责，为机关单位的发展贡献自己的力量和智慧。同时，我也将注重培养自己的团队协作精神和创新意识，不断提升自己的领导力和执行力，为机关单位的发展注入新的活力和动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责任与担当并重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个人对该岗位的看法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未来工作规划与展望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https://d.book118.com/958076027025006033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2024-09-11T01:28:22.347</cp:lastPrinted>
  <dcterms:created xsi:type="dcterms:W3CDTF">2024-09-10T17:28:22Z</dcterms:created>
  <dcterms:modified xsi:type="dcterms:W3CDTF">2024-09-10T17:28:24Z</dcterms:modified>
</cp:coreProperties>
</file>