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CD2C-CCEB-47FB-BB55-FEE4D6961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9578-F77D-46F3-BA49-1EAAE569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BDA4-C78A-4CDE-BB56-C9BBC5A41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BAA5-AF61-4B5A-838F-0469BC74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5043C-E88D-45CF-BD78-A3C5721C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67E88-42CE-48A6-975F-A5925F51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FF388-3C5E-4125-B18A-888823C6F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C1896-ECA7-4FA9-8AA0-59A6E2B1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1A8B7-D184-4394-85B9-B5A562F1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916D2-567E-42BB-B4FC-D1F2963F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0CE0E-AAFD-488E-99D7-58111497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6052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小学生预防地震的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小学生地震防范意识培养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家庭预防地震措施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学校预防地震措施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社会预防地震措施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地震基本知识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6" r="288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54" r="333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地震是由于地球内部构造运动引起的自然现象，是全球性的地质灾害。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地震主要是由于地球内部的板块构造运动、火山活动等引起的。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地震常常造成人员伤亡，特别是对于建筑物和公共设施的破坏，可能导致大量人员伤亡。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地震会破坏建筑物、道路、桥梁等基础设施，造成财产损失。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地震会对社会经济、文化等方面产生深远的影响，需要政府和社会各界共同努力来应对。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对于建筑物，应该采取抗震设计和施工措施，提高其抗震能力。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加强建筑物的抗震能力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政府和学校应该制定地震应急预案，明确应对地震的措施和流程。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加强地震知识的宣传教育，提高公众的防震意识和自救能力。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定期开展地震演练活动，提高师生在地震发生时的应对能力。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开展演练活动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小学生地震防范意识培养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当地震发生时，地震波传播到周围区域，通过监测设备可以检测到地震波。通过分析地震波的传播速度和方向，可以预测地震可能带来的影响。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通过地震预警系统，可以提前收到地震预警信息，以便及时采取措施避险。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了解地震预警信号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地震预警系统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地震波预警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室内应急避险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在地震发生时，应立即躲到桌子下、床下等坚固家具的旁边，保持头部和身体紧贴地面，用双手护住头部。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室外应急避险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在地震发生时，应立即跑到空旷的地方，远离高楼、树木、电线杆等危险物品。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19" r="17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学习地震应急避险方法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438" r="17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定期开展地震演练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学校可以定期开展地震演练，让学生熟悉应急避险的方法和流程，提高自我保护能力。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学习地震知识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通过课堂讲解、宣传册等方式，让学生了解地震的基本知识和应急避险的方法，提高防范意识。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https://d.book118.com/958076052053006030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2024-09-06T18:48:30.471</cp:lastPrinted>
  <dcterms:created xsi:type="dcterms:W3CDTF">2024-09-06T10:48:30Z</dcterms:created>
  <dcterms:modified xsi:type="dcterms:W3CDTF">2024-09-06T10:48:32Z</dcterms:modified>
</cp:coreProperties>
</file>