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4DD71-D4F3-44DC-9FDF-626232BBC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77D11-1915-434F-87B5-FF8BC3E16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22C51-0D6F-4D98-A31A-517266C76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827FB-120D-4C65-8F47-404E6A08E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586874-2261-4D99-8145-EBF2FA53E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D5BF7C-8781-40D2-8FAF-96A844BBC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AED47B-09BC-4703-8A5F-7BDCDBE1C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E67BE-8276-4EB9-8A95-47A7E4C6E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64919-7278-4FAF-8583-B283D08D1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6D3D9-56DD-4A3C-8F2F-CB3115A03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B61D5-5C97-4032-99FD-B4A83931D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00063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著名企业的营销策略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营销策略的种类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著名企业的营销策略案例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营销策略的未来趋势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营销策略是企业为了实现销售目标而采取的一系列有计划、有组织的活动和措施。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营销策略涉及市场分析、目标市场选择、产品定位、价格策略、促销手段等多个方面。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不同行业和企业的营销策略各具特点，但成功的营销策略通常具有创新性、差异化、系统性和可持续性等共同特征。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营销策略是企业实现销售目标的关键因素之一，一个成功的营销策略能够有效地提高企业知名度和品牌价值，促进产品销售和市场份额增长。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随着市场竞争的加剧，企业需要不断创新和优化营销策略，以适应市场变化和消费者需求的变化，提高企业的竞争力和盈利能力。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营销策略的制定和实施需要充分考虑企业自身条件、市场环境、消费者需求等多个因素，因此需要专业的营销团队和科学的营销方法来进行。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7247" b="17247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营销策略的种类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通过电视、广播、报纸等传统媒体进行广告宣传，提高品牌知名度和曝光率。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通过打折、赠品等促销手段吸引消费者，增加销售量。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通过公关活动提高企业形象，增加品牌美誉度。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通过拓展销售渠道，增加产品覆盖面，提高市场占有率。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通过优化网站结构、内容和链接等手段提高网站在搜索引擎中的排名，增加曝光率。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移动营销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通过社交媒体平台发布内容、互动等方式吸引用户关注，增加品牌知名度和粉丝数。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通过发送定制的电子邮件向目标客户推广产品和服务，提高客户转化率。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通过手机应用程序、短信等方式向目标客户推广产品和服务，提高客户参与度。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创作优质内容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发布多渠道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促进销售转化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通过创作有价值的、有趣的内容吸引用户，提高用户粘性和参与度。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将内容发布到多个平台和渠道，扩大覆盖面和影响力。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通过内容营销塑造企业品牌形象，提高品牌美誉度和忠诚度。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将内容转化为销售机会，提高销售转化率。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制定营销计划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发布有价值的内容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明确目标受众的特点和需求，制定针对性的营销策略。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创作有价值的、有趣的内容吸引用户关注和互动。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制定详细的营销计划，包括内容创作、发布、互动等环节。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通过社交媒体营销塑造企业品牌形象，提高品牌知名度和美誉度。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著名企业的营销策略案例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通过提供优质的产品体验，吸引并保持客户忠诚度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苹果公司注重提供独特的用户体验，从产品的设计、功能、外观到售后服务，都致力于满足消费者的需求。苹果的体验式营销策略不仅吸引了大量新客户，还成功地保持了老客户的忠诚度。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苹果公司的体验式营销策略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https://d.book118.com/958100063142006036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2024-09-16T13:00:43.024</cp:lastPrinted>
  <dcterms:created xsi:type="dcterms:W3CDTF">2024-09-16T05:00:43Z</dcterms:created>
  <dcterms:modified xsi:type="dcterms:W3CDTF">2024-09-16T05:00:45Z</dcterms:modified>
</cp:coreProperties>
</file>