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876490-24C9-4C4E-B166-45D5ECCCF6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2E0910-1C6B-46E4-A71C-AE64611465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3E1BBD-60D4-4A66-8C99-0E6D994769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92FDBA-5CA8-4A38-B37F-622DB3A94A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1CB5A15-277D-4363-AFA3-19FD288976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5CB2E53-C2F2-4421-8970-88743E3CC2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1E07341-C04F-4D1A-9110-8E1EB819AF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96D9BE-17E9-41DA-95F8-37BF82535C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5B6CFC3-A831-4AD4-9470-17A6040A15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339C5A-5ACF-4E39-8085-7FD44577A4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7C128B-C3B4-405E-9173-C2274D7500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8100133035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家庭环境与学生学习成绩的相关性分析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家庭环境对学生学习成绩的影响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学生学习成绩与家庭环境的互动关系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不同家庭环境下学生学习成绩的差异比较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家庭环境对学生学习成绩影响机制的探讨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家庭环境对学生学习成绩的影响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家庭环境是影响学生学习成绩的重要因素之一，包括家庭氛围、父母教育方式、家庭经济条件等方面。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相关性分析的意义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通过相关性分析，可以探究家庭环境与学生学习成绩之间的关系，为教育工作者和家长提供有针对性的指导和建议。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研究目的和问题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本研究旨在探究家庭环境与学生学习成绩之间的相关性，并分析不同家庭环境因素对学生学习成绩的影响程度。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研究问题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家庭环境中哪些因素与学生学习成绩显著相关？这些因素如何影响学生的学习成绩？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44212" y="1238585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44212" y="3550787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数据来源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研究方法和数据来源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844212" y="3897132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本研究的数据来源于某市一所初中的学生，共收集了500份有效问卷。问卷内容包括学生家庭环境、学习成绩等方面的信息。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844212" y="1585278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本研究采用问卷调查和统计分析的方法，收集学生家庭环境和学习成绩的相关数据，并运用相关分析、回归分析等统计方法进行数据处理和分析。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家庭环境对学生学习成绩的影响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学习环境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家庭经济状况较好的学生往往能够拥有更安静、舒适的学习环境，有利于集中精力学习。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学习压力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家庭经济困难可能导致学生面临较大的生活压力，分散学习精力，影响学习成绩。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学习资源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家庭经济状况较好的学生通常能够获取更多的学习资源，如课外辅导、学习资料等，从而有利于学习成绩的提高。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3940" r="1394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家庭经济状况与学生学习成绩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价值观引导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学习习惯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沟通交流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556" r="5556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5722" r="5722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5501" r="5501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家庭文化氛围与学生学习成绩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家庭文化氛围积极向上的家庭，更注重孩子全面素质的培养，有助于孩子形成正确的学习态度和价值观。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家庭文化氛围良好的家庭，通常更重视孩子的学习习惯培养，从而有利于孩子学习成绩的提高。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家庭文化氛围好的家庭，家长与孩子之间的沟通交流更多，有助于孩子表达自己的想法和困惑，提高学习效果。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采用民主型教育方式的家庭，尊重孩子的个性和意愿，鼓励孩子自主学习和思考，有利于培养孩子的创新能力和自主学习能力。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3792" r="1379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民主型教育方式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权威型教育方式强调家长的权威和孩子的服从，可能导致孩子缺乏自主性和创造性，影响学习成绩。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权威型教育方式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6500" r="6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1542" r="2154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放任型教育方式对孩子的学习和生活缺乏必要的指导和监督，可能导致孩子学习动力不足，学习成绩不佳。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放任型教育方式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家庭教育方式与学生学习成绩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学生学习成绩与家庭环境的互动关系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6764" b="1676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9294" b="1929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9906" b="990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学生学习成绩对家庭环境的影响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家庭氛围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学生的学习成绩优秀往往会带来家庭氛围的积极变化，如增强家庭成员的自信心和自豪感，提高家庭整体的情绪状态。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家庭期望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学生的学习成绩好，家长往往会对其未来抱有更高的期望，从而加大对教育的投入和关注。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家庭经济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学生的学习成绩好可能意味着更多的教育机会和资源，进而对家庭经济状况产生积极影响。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学习资源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家庭环境良好，家长能够为学生提供更多的学习资源，如书籍、辅导等，从而有助于学生的学习进步。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学习习惯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家庭环境中，家长对学习的重视和良好学习习惯的培养，会对学生的学习态度和方法产生积极影响。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心理健康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家庭环境中的关爱和支持有助于学生心理健康的发展，从而提高学生的学习积极性和效果。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家庭环境对学生学习成绩的反馈作用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https://d.book118.com/958100133035006025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2024-09-01T19:37:10.133</cp:lastPrinted>
  <dcterms:created xsi:type="dcterms:W3CDTF">2024-09-01T11:37:10Z</dcterms:created>
  <dcterms:modified xsi:type="dcterms:W3CDTF">2024-09-01T11:37:12Z</dcterms:modified>
</cp:coreProperties>
</file>