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44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7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39FDE-3F4E-478C-BD8B-BAB082841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DDCD3-D96F-4EE2-8E8E-651F9F8B7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CB9BA-9BBB-4F0E-AB80-7275795AC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2484B-2C7A-4607-8267-A724A59D6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849DB0-3597-4F1C-9DDE-2B14EA3B7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7119FC-7AEB-4827-9611-7835E04DE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BD0246-92FF-4DF4-B499-A2E4EB453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EBEB6-565A-4E7E-A9F5-EFFC6C3DA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7804B-978E-4215-A7D5-F2EDA9891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95AC2-CEE5-4B2E-ABE7-BBC6103CB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2A796-F06E-4C0D-A9F1-F50D29A8E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439" r:id="rId2"/>
    <p:sldLayoutId id="2147496440" r:id="rId3"/>
    <p:sldLayoutId id="2147496441" r:id="rId4"/>
    <p:sldLayoutId id="2147496442" r:id="rId5"/>
    <p:sldLayoutId id="2147496443" r:id="rId6"/>
    <p:sldLayoutId id="2147496444" r:id="rId7"/>
    <p:sldLayoutId id="2147496445" r:id="rId8"/>
    <p:sldLayoutId id="2147496446" r:id="rId9"/>
    <p:sldLayoutId id="2147496447" r:id="rId10"/>
    <p:sldLayoutId id="214749644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tags" Target="../tags/tag225.xml" /><Relationship Id="rId20" Type="http://schemas.openxmlformats.org/officeDocument/2006/relationships/tags" Target="../tags/tag243.xml" /><Relationship Id="rId21" Type="http://schemas.openxmlformats.org/officeDocument/2006/relationships/tags" Target="../tags/tag244.xml" /><Relationship Id="rId22" Type="http://schemas.openxmlformats.org/officeDocument/2006/relationships/tags" Target="../tags/tag245.xml" /><Relationship Id="rId23" Type="http://schemas.openxmlformats.org/officeDocument/2006/relationships/tags" Target="../tags/tag246.xml" /><Relationship Id="rId24" Type="http://schemas.openxmlformats.org/officeDocument/2006/relationships/tags" Target="../tags/tag247.xml" /><Relationship Id="rId25" Type="http://schemas.openxmlformats.org/officeDocument/2006/relationships/tags" Target="../tags/tag248.xml" /><Relationship Id="rId26" Type="http://schemas.openxmlformats.org/officeDocument/2006/relationships/tags" Target="../tags/tag249.xml" /><Relationship Id="rId27" Type="http://schemas.openxmlformats.org/officeDocument/2006/relationships/tags" Target="../tags/tag250.xml" /><Relationship Id="rId28" Type="http://schemas.openxmlformats.org/officeDocument/2006/relationships/tags" Target="../tags/tag251.xml" /><Relationship Id="rId29" Type="http://schemas.openxmlformats.org/officeDocument/2006/relationships/tags" Target="../tags/tag252.xml" /><Relationship Id="rId3" Type="http://schemas.openxmlformats.org/officeDocument/2006/relationships/tags" Target="../tags/tag226.xml" /><Relationship Id="rId30" Type="http://schemas.openxmlformats.org/officeDocument/2006/relationships/tags" Target="../tags/tag253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0114106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作文素材与写作技巧训练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写作进阶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写作实践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素材积累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写作技巧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素材积累</a:t>
            </a:r>
            <a:endParaRPr lang="zh-CN" altLang="en-US"/>
          </a:p>
        </p:txBody>
      </p:sp>
      <p:sp>
        <p:nvSpPr>
          <p:cNvPr id="104904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阅读优秀文章</a:t>
            </a:r>
            <a:endParaRPr lang="zh-CN" altLang="en-US"/>
          </a:p>
        </p:txBody>
      </p:sp>
      <p:sp>
        <p:nvSpPr>
          <p:cNvPr id="10490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积累好词好句，丰富语言表达能力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拓展知识面，增加对不同领域的了解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培养阅读兴趣，提高文学素养和审美能力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学习优秀文章的写作技巧和结构安排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观察生活</a:t>
            </a:r>
            <a:endParaRPr lang="zh-CN" altLang="en-US"/>
          </a:p>
        </p:txBody>
      </p:sp>
      <p:sp>
        <p:nvSpPr>
          <p:cNvPr id="104915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素材来源于生活，观察生活中的点滴细节，可以丰富写作内容。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观察生活需要耐心和细心，发现生活中的美好和感动，可以提升写作情感。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观察生活可以积累丰富的素材，提高写作的丰富性和深度。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观察生活需要多角度思考，有助于拓展写作思路和创意。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整理分类素材</a:t>
            </a:r>
            <a:endParaRPr lang="zh-CN" altLang="en-US"/>
          </a:p>
        </p:txBody>
      </p:sp>
      <p:sp>
        <p:nvSpPr>
          <p:cNvPr id="104921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按照主题分类：将素材按照不同的主题进行分类，方便查找和使用。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按照来源分类：将素材按照不同的来源进行分类，例如网络、书籍、报纸等。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按照时间分类：将素材按照不同的时间进行分类，例如年代、季节、节日等。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按照人物分类：将素材按照不同的人物进行分类，例如名人、历史人物、虚构人物等。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素材的运用</a:t>
            </a:r>
            <a:endParaRPr lang="zh-CN" altLang="en-US"/>
          </a:p>
        </p:txBody>
      </p:sp>
      <p:sp>
        <p:nvSpPr>
          <p:cNvPr id="104927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素材筛选：根据文章需求选择合适的素材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素材分类：按照主题、话题、领域等分类整理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素材加工：对素材进行整理、提炼和加工，使其更加符合文章主题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素材运用技巧：掌握素材的运用技巧，如引用、转述、举例等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写作技巧</a:t>
            </a:r>
            <a:endParaRPr lang="zh-CN" altLang="en-US"/>
          </a:p>
        </p:txBody>
      </p:sp>
      <p:sp>
        <p:nvSpPr>
          <p:cNvPr id="104932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审题技巧</a:t>
            </a:r>
            <a:endParaRPr lang="zh-CN" altLang="en-US"/>
          </a:p>
        </p:txBody>
      </p:sp>
      <p:sp>
        <p:nvSpPr>
          <p:cNvPr id="104936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仔细阅读题目，明确要求和限制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提炼观点，组织结构，安排段落和布局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搜集相关素材，为写作提供支撑和依据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确定主题和中心思想，确保符合题目要求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构思技巧</a:t>
            </a:r>
            <a:endParaRPr lang="zh-CN" altLang="en-US"/>
          </a:p>
        </p:txBody>
      </p:sp>
      <p:sp>
        <p:nvSpPr>
          <p:cNvPr id="104944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确定主题和观点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列出文章大纲和要点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5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运用逻辑思维和论证方法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5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注重开头和结尾的写作技巧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语言表达技巧</a:t>
            </a:r>
            <a:endParaRPr lang="zh-CN" altLang="en-US"/>
          </a:p>
        </p:txBody>
      </p:sp>
      <p:sp>
        <p:nvSpPr>
          <p:cNvPr id="104949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准确用词：选择恰当的词语，避免歧义和误解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生动形象：运用修辞手法，如比喻、拟人等，使语言更具表现力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简洁明了：避免冗长和复杂的句子结构，力求言简意赅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连贯流畅：注意句与句之间的衔接和过渡，保持文章的整体性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https://d.book118.com/958101141065006032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24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作文素材与写作技巧训练</vt:lpstr>
      <vt:lpstr>目录</vt:lpstr>
      <vt:lpstr>添加章节标题</vt:lpstr>
      <vt:lpstr>素材积累</vt:lpstr>
      <vt:lpstr>阅读优秀文章</vt:lpstr>
      <vt:lpstr>观察生活</vt:lpstr>
      <vt:lpstr>整理分类素材</vt:lpstr>
      <vt:lpstr>素材的运用</vt:lpstr>
      <vt:lpstr>写作技巧</vt:lpstr>
      <vt:lpstr>审题技巧</vt:lpstr>
      <vt:lpstr>构思技巧</vt:lpstr>
      <vt:lpstr>语言表达技巧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2024-09-10T00:39:46.420</cp:lastPrinted>
  <dcterms:created xsi:type="dcterms:W3CDTF">2024-09-09T16:39:46Z</dcterms:created>
  <dcterms:modified xsi:type="dcterms:W3CDTF">2024-09-09T16:39:49Z</dcterms:modified>
</cp:coreProperties>
</file>