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E9C64-F3BE-4046-8F7B-6626D01E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C179B-9ABF-453D-8F9D-E65B3FABB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0F17A-BD74-4C83-8BDD-01DCB3270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F26EE-2324-42A0-B1C1-0F8886BC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37F99-DA70-4C9C-9A3A-64419568F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ED809-F09E-49E8-B9E0-2A50E9EC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1EA39-3FB8-402A-8428-25D44D3A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5E7A0-1F6B-4E0D-87B0-E97B06E5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CA6C2-6C3B-4E0D-817F-EC4E7B82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2F470-CC81-436A-BEAE-811CE454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796EB-5CEF-4657-930D-A92FB33D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206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高效供应链管理咨询的成功案例分享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供应链管理咨询概述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企业背景与问题诊断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第一个成功案例：某制造企业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第二个成功案例：某电商平台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第三个成功案例：某物流企业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供应链管理咨询概述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供应链管理是一种集成的管理思想和方法，它涵盖了从供应商到最终用户的所有物流、信息流和资金流的管理过程。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通过优化供应链流程，降低采购、生产、物流等环节的成本。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加强供应链协同，提高整体运作效率，快速响应市场需求。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优化资源配置，提升企业核心竞争力，实现可持续发展。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帮助企业制定符合自身特点的供应链战略。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诊断现有流程问题，提出优化建议并实施方案。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供应链流程优化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供应链系统建设：设计并搭建高效、智能的供应链管理系统。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深入了解企业现状和需求，明确咨询目标。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根据调研结果，制定针对性的解决方案。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咨询服务内容及流程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实施推进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协助企业落实方案，确保项目顺利推进。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对项目成果进行评估，持续改进优化。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咨询服务内容及流程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行业代表性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案例企业所在行业具有广泛代表性。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问题典型性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企业面临的供应链问题具有普遍性。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成功案例选取标准与意义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成功案例选取标准与意义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解决方案创新性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咨询团队提供的解决方案具有创新性和实用性。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实施效果显著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项目实施后，企业供应链管理水平显著提升。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为其他企业提供可借鉴的成功经验和教训。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展示咨询团队的专业能力和成果，提升品牌影响力。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推动行业内的经验交流和知识共享，促进行业发展。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成功案例选取标准与意义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企业背景与问题诊断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企业基本情况介绍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年销售额达数十亿元，产品远销海外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企业名称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chemeClr val="accent4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XX科技有限公司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电子产品研发、生产与销售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拥有完善的研发、生产、销售与供应链管理部门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供应链管理现状及挑战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采用传统的供应链管理模式，信息化程度不高，供应链响应速度较慢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原材料价格波动大，成本控制压力大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客户需求多样化，产品更新换代速度快，供应链管理难度大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全球市场竞争激烈，需提高供应链整体竞争力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问题诊断方法与结果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62" r="124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采用定量与定性相结合的分析方法，包括数据收集、现场调研、专家访谈等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供应链信息化程度低，导致信息传递不畅，决策效率低下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供应链协同能力差，各部门之间缺乏有效沟通与协作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供应链风险管理机制不完善，应对突发事件能力较弱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咨询方案设计与实施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通过与客户深入交流，了解其在供应链管理方面的痛点和需求。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根据客户需求，结合行业最佳实践，为客户量身定制解决方案。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对解决方案进行全面评估，确保其在实际操作中的可行性和有效性。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针对性解决方案制定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关键业务流程优化建议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简化采购流程，提高采购效率，降低采购成本。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优化物流配送网络，提高运输效率，降低运输成本。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通过精细化库存管理，减少库存积压和浪费，提高库存周转率。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简化订单处理流程，提高订单处理速度和准确率。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明确各项任务的责任人、时间节点和完成标准。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将实施方案分为若干个阶段，每个阶段聚焦不同的业务领域和优化目标。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分阶段实施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在实施过程中持续跟进进度，根据实际情况进行调整和优化。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持续跟进与调整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在每个阶段结束后进行评估和总结，提炼经验教训，为后续工作提供参考。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评估与总结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实施方案及时间表安排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https://d.book118.com/958102060106006036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2024-09-16T02:32:51.764</cp:lastPrinted>
  <dcterms:created xsi:type="dcterms:W3CDTF">2024-09-15T18:32:51Z</dcterms:created>
  <dcterms:modified xsi:type="dcterms:W3CDTF">2024-09-15T18:32:54Z</dcterms:modified>
</cp:coreProperties>
</file>