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C7859-C421-4729-BF14-C39C9060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3A48A-4FD9-4F38-9295-6774E9F31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49F6B-DDC6-4390-BAF7-01464BE91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511C2-0CB7-44C3-B46B-D3B4A892E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62975-9895-4F5C-A084-064FFB952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51A5C-CE84-4AD6-BFB2-03D76896B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82115-2BEF-4187-B6A6-AB9A2119B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0050F-80B9-45AD-9E63-04456881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0AF55-222E-4EC9-B035-E4A0F3801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C24E4-A02A-4750-9B52-ECD10EFCE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3BB0D-E9E6-4CB3-9748-756FA3AC3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2135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市场需求某些领域的市场需求提供了职业机会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热门领域市场需求剖析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职业机会探索与挖掘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当前市场需求概况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新能源与环保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随着环保意识的提高和新能源技术的发展，对于清洁能源、节能减排、环保工程等领域的人才需求也在增加。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互联网科技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随着互联网技术的不断发展和普及，对于软件开发、数据分析、网络安全等领域的人才需求持续增长。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随着人口老龄化和健康意识的提高，医疗、健康管理和养老服务等领域的需求不断增长，对相关职业人才有较高要求。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远程办公与在线教育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发展趋势及预测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各行业都在进行数字化和智能化转型，对于具备相关技能和知识的人才需求将会增加。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随着人工智能和机器学习技术的不断发展，未来对于算法工程师、数据科学家等职业的需求将会持续增加。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受新冠疫情影响，远程办公和在线教育成为趋势，未来对于相关技术支持和服务的需求将会增加。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随着技术的不断更新换代，职业人才需要不断学习和更新自己的技能，以适应市场需求的变化。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40" r="212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国际经济形势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政策法规的调整可能会对相关行业和市场产生影响，从而对职业机会带来挑战和变化。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国际经济形势的不稳定可能会对某些行业和领域带来冲击，从而影响相关职业的市场需求。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热门领域市场需求剖析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随着自动驾驶技术的不断发展，对相关人才的需求也在不断增加，包括算法工程师、传感器工程师、测试工程师等。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智能语音技术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智能语音技术已广泛应用于智能家居、智能客服等领域，相关职业包括语音识别工程师、自然语言处理工程师等。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计算机视觉在安防、医疗、工业等领域有着广泛应用，相关职业包括图像处理工程师、计算机视觉算法工程师等。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云计算技术的普及推动了云计算工程师、云计算运维工程师、云计算产品经理等职业的发展。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随着大数据的广泛应用，数据安全领域对数据安全工程师、网络安全工程师等职业的需求也在不断增加。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大数据分析师、大数据运维工程师、大数据挖掘工程师等职业在大数据领域具有广泛的市场需求。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大数据与云计算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清洁能源领域如风能、太阳能等的不断发展，对相关技术研发、项目管理等人才的需求也在不断增加。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环保产业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随着环保意识的提高，环保产业对环保工程师、环境监测工程师、环保顾问等职业的需求也在不断增加。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新能源汽车的快速发展为相关产业链带来了大量就业机会，如电池研发工程师、电机控制工程师、充电设施规划工程师等。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新能源与环保产业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生物科技与医疗健康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医疗器械的研发、生产、销售等环节需要大量专业人才，同时智能医疗的发展也推动了相关职业的发展，如医学影像工程师、智能医疗算法工程师等。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医疗器械与智能医疗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生物制药领域的快速发展为相关人才提供了大量就业机会，如生物药物研发工程师、生物药物生产工程师等。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基因测序技术的不断发展和精准医疗的推广，对相关领域的研究人员、医生、遗传咨询师等职业的需求也在不断增加。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基因测序与精准医疗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职业机会探索与挖掘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https://d.book118.com/958102135030006035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2024-09-13T22:03:16.572</cp:lastPrinted>
  <dcterms:created xsi:type="dcterms:W3CDTF">2024-09-13T14:03:16Z</dcterms:created>
  <dcterms:modified xsi:type="dcterms:W3CDTF">2024-09-13T14:03:18Z</dcterms:modified>
</cp:coreProperties>
</file>