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75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58.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3" name="幻灯片图像占位符 1"/>
          <p:cNvSpPr>
            <a:spLocks noGrp="1" noRot="1" noChangeAspect="1"/>
          </p:cNvSpPr>
          <p:nvPr>
            <p:ph type="sldImg"/>
          </p:nvPr>
        </p:nvSpPr>
        <p:spPr/>
      </p:sp>
      <p:sp>
        <p:nvSpPr>
          <p:cNvPr id="1048675" name="备注占位符 2"/>
          <p:cNvSpPr>
            <a:spLocks noGrp="1"/>
          </p:cNvSpPr>
          <p:nvPr>
            <p:ph type="body" idx="1"/>
          </p:nvPr>
        </p:nvSpPr>
        <p:spPr/>
        <p:txBody>
          <a:bodyPr/>
          <a:lstStyle/>
          <a:p>
            <a:endParaRPr lang="zh-CN" altLang="en-US"/>
          </a:p>
        </p:txBody>
      </p:sp>
      <p:sp>
        <p:nvSpPr>
          <p:cNvPr id="104867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5" name="幻灯片图像占位符 1"/>
          <p:cNvSpPr>
            <a:spLocks noGrp="1" noRot="1" noChangeAspect="1"/>
          </p:cNvSpPr>
          <p:nvPr>
            <p:ph type="sldImg"/>
          </p:nvPr>
        </p:nvSpPr>
        <p:spPr/>
      </p:sp>
      <p:sp>
        <p:nvSpPr>
          <p:cNvPr id="1048627" name="备注占位符 2"/>
          <p:cNvSpPr>
            <a:spLocks noGrp="1"/>
          </p:cNvSpPr>
          <p:nvPr>
            <p:ph type="body" idx="1"/>
          </p:nvPr>
        </p:nvSpPr>
        <p:spPr/>
        <p:txBody>
          <a:bodyPr/>
          <a:lstStyle/>
          <a:p>
            <a:endParaRPr lang="zh-CN" altLang="en-US"/>
          </a:p>
        </p:txBody>
      </p:sp>
      <p:sp>
        <p:nvSpPr>
          <p:cNvPr id="1048629"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image" Target="../media/image2.png"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image" Target="../media/image4.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29.xml" /><Relationship Id="rId11" Type="http://schemas.openxmlformats.org/officeDocument/2006/relationships/tags" Target="../tags/tag30.xml" /><Relationship Id="rId12" Type="http://schemas.openxmlformats.org/officeDocument/2006/relationships/tags" Target="../tags/tag31.xml" /><Relationship Id="rId13" Type="http://schemas.openxmlformats.org/officeDocument/2006/relationships/tags" Target="../tags/tag32.xml" /><Relationship Id="rId14"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6.png"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3.xml" /><Relationship Id="rId10" Type="http://schemas.openxmlformats.org/officeDocument/2006/relationships/tags" Target="../tags/tag40.xml" /><Relationship Id="rId11" Type="http://schemas.openxmlformats.org/officeDocument/2006/relationships/tags" Target="../tags/tag41.xml" /><Relationship Id="rId12" Type="http://schemas.openxmlformats.org/officeDocument/2006/relationships/slideMaster" Target="../slideMasters/slideMaster2.xml" /><Relationship Id="rId2" Type="http://schemas.openxmlformats.org/officeDocument/2006/relationships/image" Target="../media/image7.png" /><Relationship Id="rId3" Type="http://schemas.openxmlformats.org/officeDocument/2006/relationships/tags" Target="../tags/tag34.xml" /><Relationship Id="rId4" Type="http://schemas.openxmlformats.org/officeDocument/2006/relationships/tags" Target="../tags/tag35.xml" /><Relationship Id="rId5" Type="http://schemas.openxmlformats.org/officeDocument/2006/relationships/image" Target="../media/image2.png"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tags" Target="../tags/tag39.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49.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image" Target="../media/image4.png" /><Relationship Id="rId7" Type="http://schemas.openxmlformats.org/officeDocument/2006/relationships/tags" Target="../tags/tag46.xml" /><Relationship Id="rId8" Type="http://schemas.openxmlformats.org/officeDocument/2006/relationships/tags" Target="../tags/tag47.xml" /><Relationship Id="rId9" Type="http://schemas.openxmlformats.org/officeDocument/2006/relationships/tags" Target="../tags/tag4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57.xml" /><Relationship Id="rId11" Type="http://schemas.openxmlformats.org/officeDocument/2006/relationships/tags" Target="../tags/tag58.xml" /><Relationship Id="rId12" Type="http://schemas.openxmlformats.org/officeDocument/2006/relationships/tags" Target="../tags/tag59.xml" /><Relationship Id="rId13" Type="http://schemas.openxmlformats.org/officeDocument/2006/relationships/slideMaster" Target="../slideMasters/slideMaster2.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image" Target="../media/image4.png" /><Relationship Id="rId9" Type="http://schemas.openxmlformats.org/officeDocument/2006/relationships/tags" Target="../tags/tag56.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image" Target="../media/image4.png"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66.xml" /><Relationship Id="rId3" Type="http://schemas.openxmlformats.org/officeDocument/2006/relationships/image" Target="../media/image3.png"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image" Target="../media/image4.png" /><Relationship Id="rId5" Type="http://schemas.openxmlformats.org/officeDocument/2006/relationships/tags" Target="../tags/tag73.xml" /><Relationship Id="rId6" Type="http://schemas.openxmlformats.org/officeDocument/2006/relationships/tags" Target="../tags/tag74.xml"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slideMaster" Target="../slideMasters/slideMaster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image" Target="../media/image4.png"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slideMaster" Target="../slideMasters/slideMaster2.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image" Target="../media/image2.png"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098E41-1E07-4044-B78B-EC7D027DBB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258F60-69A7-42A0-B299-2AD3114C8F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245AA6-428A-4A8D-B58E-770B449FA9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93C2EB-B810-4229-8E13-5DD6E9B171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97E185-934C-4CDF-8D6D-EB1F91FF8E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61D550-F7D0-4E78-A05A-458D7C86DF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831826-F43E-4D1A-A65E-8D13B4E327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D6F0B2-9CA0-4312-9795-44D9714D17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34829A-FAF6-4790-B4D0-1868ED0BFA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301BE4-C761-4796-BE18-72D3595A0B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10D7ED-929C-49A6-A83A-0B9F575A29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7" name="图片 34"/>
          <p:cNvPicPr>
            <a:picLocks noChangeAspect="1"/>
          </p:cNvPicPr>
          <p:nvPr>
            <p:custDataLst>
              <p:tags r:id="rId2"/>
            </p:custDataLst>
          </p:nvPr>
        </p:nvPicPr>
        <p:blipFill>
          <a:blip r:embed="rId1"/>
          <a:stretch>
            <a:fillRect/>
          </a:stretch>
        </p:blipFill>
        <p:spPr>
          <a:xfrm flipH="1">
            <a:off x="6210300" y="953342"/>
            <a:ext cx="5981700" cy="4907661"/>
          </a:xfrm>
          <a:prstGeom prst="rect">
            <a:avLst/>
          </a:prstGeom>
        </p:spPr>
      </p:pic>
      <p:sp>
        <p:nvSpPr>
          <p:cNvPr id="1048666" name="任意多边形: 形状 35"/>
          <p:cNvSpPr/>
          <p:nvPr>
            <p:custDataLst>
              <p:tags r:id="rId3"/>
            </p:custDataLst>
          </p:nvPr>
        </p:nvSpPr>
        <p:spPr>
          <a:xfrm>
            <a:off x="3567430" y="5720239"/>
            <a:ext cx="8624570" cy="1137285"/>
          </a:xfrm>
          <a:custGeom>
            <a:gdLst>
              <a:gd name="connsiteX0" fmla="*/ 0 w 7639049"/>
              <a:gd name="connsiteY0" fmla="*/ 0 h 1219200"/>
              <a:gd name="connsiteX1" fmla="*/ 7639049 w 7639049"/>
              <a:gd name="connsiteY1" fmla="*/ 0 h 1219200"/>
              <a:gd name="connsiteX2" fmla="*/ 7639049 w 7639049"/>
              <a:gd name="connsiteY2" fmla="*/ 1219200 h 1219200"/>
              <a:gd name="connsiteX3" fmla="*/ 0 w 7639049"/>
              <a:gd name="connsiteY3" fmla="*/ 1219200 h 1219200"/>
            </a:gdLst>
            <a:cxnLst>
              <a:cxn ang="0">
                <a:pos x="connsiteX0" y="connsiteY0"/>
              </a:cxn>
              <a:cxn ang="0">
                <a:pos x="connsiteX1" y="connsiteY1"/>
              </a:cxn>
              <a:cxn ang="0">
                <a:pos x="connsiteX2" y="connsiteY2"/>
              </a:cxn>
              <a:cxn ang="0">
                <a:pos x="connsiteX3" y="connsiteY3"/>
              </a:cxn>
            </a:cxnLst>
            <a:rect l="l" t="t" r="r" b="b"/>
            <a:pathLst>
              <a:path w="7639049" h="1219200">
                <a:moveTo>
                  <a:pt x="0" y="0"/>
                </a:moveTo>
                <a:lnTo>
                  <a:pt x="7639049" y="0"/>
                </a:lnTo>
                <a:lnTo>
                  <a:pt x="7639049" y="1219200"/>
                </a:lnTo>
                <a:lnTo>
                  <a:pt x="0" y="1219200"/>
                </a:lnTo>
                <a:close/>
              </a:path>
            </a:pathLst>
          </a:cu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68" name="矩形 36"/>
          <p:cNvSpPr/>
          <p:nvPr>
            <p:custDataLst>
              <p:tags r:id="rId4"/>
            </p:custDataLst>
          </p:nvPr>
        </p:nvSpPr>
        <p:spPr>
          <a:xfrm>
            <a:off x="1112108" y="5719763"/>
            <a:ext cx="2454669" cy="113823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59"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670" name="椭圆 58"/>
          <p:cNvSpPr/>
          <p:nvPr>
            <p:custDataLst>
              <p:tags r:id="rId7"/>
            </p:custDataLst>
          </p:nvPr>
        </p:nvSpPr>
        <p:spPr>
          <a:xfrm>
            <a:off x="551180" y="582485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672" name="椭圆 59"/>
          <p:cNvSpPr/>
          <p:nvPr>
            <p:custDataLst>
              <p:tags r:id="rId8"/>
            </p:custDataLst>
          </p:nvPr>
        </p:nvSpPr>
        <p:spPr>
          <a:xfrm>
            <a:off x="551180" y="601980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4" name="椭圆 60"/>
          <p:cNvSpPr/>
          <p:nvPr>
            <p:custDataLst>
              <p:tags r:id="rId9"/>
            </p:custDataLst>
          </p:nvPr>
        </p:nvSpPr>
        <p:spPr>
          <a:xfrm>
            <a:off x="551180" y="621411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6" name="椭圆 61"/>
          <p:cNvSpPr/>
          <p:nvPr>
            <p:custDataLst>
              <p:tags r:id="rId10"/>
            </p:custDataLst>
          </p:nvPr>
        </p:nvSpPr>
        <p:spPr>
          <a:xfrm>
            <a:off x="551180" y="640905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678" name="署名"/>
          <p:cNvSpPr txBox="1">
            <a:spLocks noGrp="1"/>
          </p:cNvSpPr>
          <p:nvPr>
            <p:ph type="body" idx="3" hasCustomPrompt="1"/>
            <p:custDataLst>
              <p:tags r:id="rId11"/>
            </p:custDataLst>
          </p:nvPr>
        </p:nvSpPr>
        <p:spPr>
          <a:xfrm>
            <a:off x="1463143" y="6107907"/>
            <a:ext cx="1752600" cy="361950"/>
          </a:xfrm>
          <a:prstGeom prst="rect">
            <a:avLst/>
          </a:prstGeom>
          <a:noFill/>
        </p:spPr>
        <p:txBody>
          <a:bodyPr vert="horz" wrap="square" lIns="91440" tIns="45720" rIns="91440" bIns="45720" rtlCol="0" anchor="t">
            <a:normAutofit/>
          </a:bodyPr>
          <a:lstStyle>
            <a:lvl1pPr marL="0" marR="0" lvl="0" algn="ctr" defTabSz="914400" rtl="0" eaLnBrk="1" fontAlgn="auto" latinLnBrk="0" hangingPunct="1">
              <a:lnSpc>
                <a:spcPct val="110000"/>
              </a:lnSpc>
              <a:buClrTx/>
              <a:buSzTx/>
              <a:buFontTx/>
              <a:buNone/>
              <a:defRPr kumimoji="0" lang="zh-CN" altLang="en-US" sz="1600" b="0" i="0" u="none" strike="noStrike" kern="1200" cap="none" spc="0" normalizeH="0" baseline="0" noProof="1">
                <a:solidFill>
                  <a:schemeClr val="l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680" name="副标题"/>
          <p:cNvSpPr txBox="1">
            <a:spLocks noGrp="1"/>
          </p:cNvSpPr>
          <p:nvPr>
            <p:ph type="body" idx="2" hasCustomPrompt="1"/>
            <p:custDataLst>
              <p:tags r:id="rId12"/>
            </p:custDataLst>
          </p:nvPr>
        </p:nvSpPr>
        <p:spPr>
          <a:xfrm>
            <a:off x="1106170" y="3143250"/>
            <a:ext cx="5610860" cy="902335"/>
          </a:xfrm>
          <a:prstGeom prst="rect">
            <a:avLst/>
          </a:prstGeom>
          <a:noFill/>
        </p:spPr>
        <p:txBody>
          <a:bodyPr vert="horz" wrap="square" lIns="107950" tIns="0" rIns="91440" bIns="0" rtlCol="0" anchor="t" anchorCtr="0">
            <a:normAutofit/>
          </a:bodyPr>
          <a:lstStyle>
            <a:lvl1pPr marL="0" marR="0" lvl="0" algn="l" defTabSz="914400" rtl="0" eaLnBrk="1" fontAlgn="auto" latinLnBrk="0" hangingPunct="1">
              <a:lnSpc>
                <a:spcPct val="110000"/>
              </a:lnSpc>
              <a:buClrTx/>
              <a:buSzTx/>
              <a:buFontTx/>
              <a:buNone/>
              <a:defRPr kumimoji="0" lang="zh-CN" altLang="en-US" sz="2000" b="0" i="0" u="none" strike="noStrike" kern="1200" cap="none" spc="0" normalizeH="0" baseline="0" noProof="1">
                <a:solidFill>
                  <a:schemeClr val="bg1">
                    <a:lumMod val="50000"/>
                  </a:schemeClr>
                </a:solidFill>
                <a:latin typeface="+mn-lt"/>
                <a:ea typeface="+mn-ea"/>
                <a:cs typeface="MiSans Normal" panose="00000500000000000000" charset="-122"/>
                <a:sym typeface="+mn-ea"/>
              </a:defRPr>
            </a:lvl1pPr>
          </a:lstStyle>
          <a:p>
            <a:pPr lvl="0" algn="l">
              <a:lnSpc>
                <a:spcPct val="110000"/>
              </a:lnSpc>
              <a:buClrTx/>
              <a:buSzTx/>
              <a:buFontTx/>
            </a:pPr>
            <a:r>
              <a:rPr>
                <a:sym typeface="+mn-ea"/>
              </a:rPr>
              <a:t>单击此处编辑母版副标题样式</a:t>
            </a:r>
            <a:endParaRPr>
              <a:sym typeface="+mn-ea"/>
            </a:endParaRPr>
          </a:p>
        </p:txBody>
      </p:sp>
      <p:sp>
        <p:nvSpPr>
          <p:cNvPr id="1048682" name="标题"/>
          <p:cNvSpPr txBox="1">
            <a:spLocks noGrp="1"/>
          </p:cNvSpPr>
          <p:nvPr>
            <p:ph type="title" idx="1" hasCustomPrompt="1"/>
            <p:custDataLst>
              <p:tags r:id="rId13"/>
            </p:custDataLst>
          </p:nvPr>
        </p:nvSpPr>
        <p:spPr>
          <a:xfrm>
            <a:off x="1106170" y="995681"/>
            <a:ext cx="5611495" cy="2147570"/>
          </a:xfrm>
          <a:prstGeom prst="rect">
            <a:avLst/>
          </a:prstGeom>
          <a:noFill/>
        </p:spPr>
        <p:txBody>
          <a:bodyPr vert="horz" wrap="square" lIns="91440" tIns="0" rIns="91440" bIns="0" rtlCol="0" anchor="b" anchorCtr="0">
            <a:normAutofit/>
          </a:bodyPr>
          <a:lstStyle>
            <a:lvl1pPr marL="0" marR="0" lvl="0" algn="l" defTabSz="914400" rtl="0" eaLnBrk="1" fontAlgn="auto" latinLnBrk="0" hangingPunct="1">
              <a:lnSpc>
                <a:spcPct val="90000"/>
              </a:lnSpc>
              <a:buClrTx/>
              <a:buSzTx/>
              <a:buFontTx/>
              <a:buNone/>
              <a:defRPr kumimoji="0" lang="zh-CN" altLang="en-US" sz="66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90000"/>
              </a:lnSpc>
              <a:buClrTx/>
              <a:buSzTx/>
              <a:buFontTx/>
            </a:pPr>
            <a:r>
              <a:rPr>
                <a:sym typeface="+mn-ea"/>
              </a:rPr>
              <a:t>单击编辑标题</a:t>
            </a:r>
            <a:endParaRPr>
              <a:sym typeface="+mn-ea"/>
            </a:endParaRPr>
          </a:p>
        </p:txBody>
      </p:sp>
      <p:sp>
        <p:nvSpPr>
          <p:cNvPr id="1048684" name="日期占位符 3"/>
          <p:cNvSpPr>
            <a:spLocks noGrp="1"/>
          </p:cNvSpPr>
          <p:nvPr>
            <p:ph type="dt" sz="half" idx="10"/>
            <p:custDataLst>
              <p:tags r:id="rId14"/>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86" name="页脚占位符 4"/>
          <p:cNvSpPr>
            <a:spLocks noGrp="1"/>
          </p:cNvSpPr>
          <p:nvPr>
            <p:ph type="ftr" sz="quarter" idx="11"/>
            <p:custDataLst>
              <p:tags r:id="rId15"/>
            </p:custDataLst>
          </p:nvPr>
        </p:nvSpPr>
        <p:spPr>
          <a:xfrm>
            <a:off x="4038600" y="6356350"/>
            <a:ext cx="4114800" cy="365125"/>
          </a:xfrm>
        </p:spPr>
        <p:txBody>
          <a:bodyPr/>
          <a:lstStyle/>
          <a:p>
            <a:endParaRPr lang="zh-CN" altLang="en-US"/>
          </a:p>
        </p:txBody>
      </p:sp>
      <p:sp>
        <p:nvSpPr>
          <p:cNvPr id="1048688" name="灯片编号占位符 5"/>
          <p:cNvSpPr>
            <a:spLocks noGrp="1"/>
          </p:cNvSpPr>
          <p:nvPr>
            <p:ph type="sldNum" sz="quarter" idx="12"/>
            <p:custDataLst>
              <p:tags r:id="rId16"/>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61" name="图片 9"/>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690" name="标题"/>
          <p:cNvSpPr txBox="1">
            <a:spLocks noGrp="1"/>
          </p:cNvSpPr>
          <p:nvPr>
            <p:ph type="title" idx="3"/>
            <p:custDataLst>
              <p:tags r:id="rId3"/>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sp>
        <p:nvSpPr>
          <p:cNvPr id="1048692" name="正文"/>
          <p:cNvSpPr txBox="1">
            <a:spLocks noGrp="1"/>
          </p:cNvSpPr>
          <p:nvPr>
            <p:ph idx="2"/>
            <p:custDataLst>
              <p:tags r:id="rId4"/>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
                <a:schemeClr val="accent1"/>
              </a:buClr>
              <a:buSzTx/>
              <a:buFont typeface="Wingdings" panose="05000000000000000000" pitchFamily="2" charset="2"/>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buFont typeface="Wingdings" panose="05000000000000000000" pitchFamily="2" charset="2"/>
              <a:buChar char="¢"/>
            </a:pPr>
            <a:r>
              <a:rPr>
                <a:sym typeface="+mn-ea"/>
              </a:rPr>
              <a:t>单击此处编辑母版文本样式</a:t>
            </a:r>
            <a:endParaRPr>
              <a:sym typeface="+mn-ea"/>
            </a:endParaRPr>
          </a:p>
          <a:p>
            <a:pPr lvl="1">
              <a:spcBef>
                <a:spcPts val="1200"/>
              </a:spcBef>
              <a:spcAft>
                <a:spcPct val="0"/>
              </a:spcAft>
              <a:buClr>
                <a:schemeClr val="accent1"/>
              </a:buClr>
              <a:buFont typeface="Wingdings" panose="05000000000000000000" pitchFamily="2" charset="2"/>
              <a:buChar char="¢"/>
            </a:pPr>
            <a:r>
              <a:rPr err="1">
                <a:sym typeface="+mn-ea"/>
              </a:rPr>
              <a:t>第二级</a:t>
            </a:r>
            <a:endParaRPr>
              <a:sym typeface="+mn-ea"/>
            </a:endParaRPr>
          </a:p>
          <a:p>
            <a:pPr lvl="2">
              <a:spcBef>
                <a:spcPts val="1200"/>
              </a:spcBef>
              <a:spcAft>
                <a:spcPct val="0"/>
              </a:spcAft>
              <a:buClr>
                <a:schemeClr val="accent1"/>
              </a:buClr>
              <a:buFont typeface="Wingdings" panose="05000000000000000000" pitchFamily="2" charset="2"/>
              <a:buChar char="¢"/>
            </a:pPr>
            <a:r>
              <a:rPr err="1">
                <a:sym typeface="+mn-ea"/>
              </a:rPr>
              <a:t>第三级</a:t>
            </a:r>
            <a:endParaRPr>
              <a:sym typeface="+mn-ea"/>
            </a:endParaRPr>
          </a:p>
          <a:p>
            <a:pPr lvl="3">
              <a:spcBef>
                <a:spcPts val="1200"/>
              </a:spcBef>
              <a:spcAft>
                <a:spcPct val="0"/>
              </a:spcAft>
              <a:buClr>
                <a:schemeClr val="accent1"/>
              </a:buClr>
              <a:buFont typeface="Wingdings" panose="05000000000000000000" pitchFamily="2" charset="2"/>
              <a:buChar char="¢"/>
            </a:pPr>
            <a:r>
              <a:rPr err="1">
                <a:sym typeface="+mn-ea"/>
              </a:rPr>
              <a:t>第四级</a:t>
            </a:r>
            <a:endParaRPr>
              <a:sym typeface="+mn-ea"/>
            </a:endParaRPr>
          </a:p>
          <a:p>
            <a:pPr lvl="4">
              <a:spcBef>
                <a:spcPts val="1200"/>
              </a:spcBef>
              <a:spcAft>
                <a:spcPct val="0"/>
              </a:spcAft>
              <a:buClr>
                <a:schemeClr val="accent1"/>
              </a:buClr>
              <a:buFont typeface="Wingdings" panose="05000000000000000000" pitchFamily="2" charset="2"/>
              <a:buChar char="¢"/>
            </a:pPr>
            <a:r>
              <a:rPr err="1">
                <a:sym typeface="+mn-ea"/>
              </a:rPr>
              <a:t>第五级</a:t>
            </a:r>
            <a:endParaRPr>
              <a:sym typeface="+mn-ea"/>
            </a:endParaRPr>
          </a:p>
        </p:txBody>
      </p:sp>
      <p:pic>
        <p:nvPicPr>
          <p:cNvPr id="2097163" name="图片 6"/>
          <p:cNvPicPr>
            <a:picLocks noChangeAspect="1"/>
          </p:cNvPicPr>
          <p:nvPr>
            <p:custDataLst>
              <p:tags r:id="rId6"/>
            </p:custDataLst>
          </p:nvPr>
        </p:nvPicPr>
        <p:blipFill>
          <a:blip r:embed="rId5"/>
          <a:stretch>
            <a:fillRect/>
          </a:stretch>
        </p:blipFill>
        <p:spPr>
          <a:xfrm flipH="1" flipV="1">
            <a:off x="10700385" y="0"/>
            <a:ext cx="1491615" cy="1223645"/>
          </a:xfrm>
          <a:prstGeom prst="rect">
            <a:avLst/>
          </a:prstGeom>
        </p:spPr>
      </p:pic>
      <p:sp>
        <p:nvSpPr>
          <p:cNvPr id="104869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696"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98"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5" name="VCG41N1215645107"/>
          <p:cNvPicPr>
            <a:picLocks noChangeAspect="1"/>
          </p:cNvPicPr>
          <p:nvPr>
            <p:custDataLst>
              <p:tags r:id="rId2"/>
            </p:custDataLst>
          </p:nvPr>
        </p:nvPicPr>
        <p:blipFill>
          <a:blip r:embed="rId1"/>
          <a:stretch>
            <a:fillRect/>
          </a:stretch>
        </p:blipFill>
        <p:spPr>
          <a:xfrm>
            <a:off x="0" y="2771775"/>
            <a:ext cx="4980305" cy="4086225"/>
          </a:xfrm>
          <a:prstGeom prst="rect">
            <a:avLst/>
          </a:prstGeom>
        </p:spPr>
      </p:pic>
      <p:pic>
        <p:nvPicPr>
          <p:cNvPr id="2097167" name="图片 71"/>
          <p:cNvPicPr>
            <a:picLocks noChangeAspect="1"/>
          </p:cNvPicPr>
          <p:nvPr>
            <p:custDataLst>
              <p:tags r:id="rId4"/>
            </p:custDataLst>
          </p:nvPr>
        </p:nvPicPr>
        <p:blipFill>
          <a:blip r:embed="rId3"/>
          <a:stretch>
            <a:fillRect/>
          </a:stretch>
        </p:blipFill>
        <p:spPr>
          <a:xfrm rot="11077148">
            <a:off x="8822897" y="-131634"/>
            <a:ext cx="3427141" cy="13031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00" name="副标题"/>
          <p:cNvSpPr txBox="1">
            <a:spLocks noGrp="1"/>
          </p:cNvSpPr>
          <p:nvPr>
            <p:ph type="body" idx="6" hasCustomPrompt="1"/>
            <p:custDataLst>
              <p:tags r:id="rId5"/>
            </p:custDataLst>
          </p:nvPr>
        </p:nvSpPr>
        <p:spPr>
          <a:xfrm>
            <a:off x="494030" y="1307465"/>
            <a:ext cx="2223135" cy="368300"/>
          </a:xfrm>
          <a:prstGeom prst="rect">
            <a:avLst/>
          </a:prstGeom>
          <a:noFill/>
        </p:spPr>
        <p:txBody>
          <a:bodyPr vert="horz" wrap="square" lIns="144145" tIns="0" rIns="91440" bIns="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tx1">
                    <a:lumMod val="65000"/>
                    <a:lumOff val="35000"/>
                  </a:schemeClr>
                </a:solidFill>
                <a:latin typeface="+mn-lt"/>
                <a:ea typeface="+mn-ea"/>
                <a:cs typeface="MiSans Normal" panose="00000500000000000000" charset="-122"/>
                <a:sym typeface="+mn-ea"/>
              </a:defRPr>
            </a:lvl1pPr>
          </a:lstStyle>
          <a:p>
            <a:pPr lvl="0" algn="l">
              <a:buClrTx/>
              <a:buSzTx/>
              <a:buFontTx/>
            </a:pPr>
            <a:r>
              <a:rPr>
                <a:sym typeface="+mn-ea"/>
              </a:rPr>
              <a:t>单击编辑副标题</a:t>
            </a:r>
            <a:endParaRPr>
              <a:sym typeface="+mn-ea"/>
            </a:endParaRPr>
          </a:p>
        </p:txBody>
      </p:sp>
      <p:sp>
        <p:nvSpPr>
          <p:cNvPr id="1048702" name="标题"/>
          <p:cNvSpPr txBox="1">
            <a:spLocks noGrp="1"/>
          </p:cNvSpPr>
          <p:nvPr>
            <p:ph type="title" idx="5" hasCustomPrompt="1"/>
            <p:custDataLst>
              <p:tags r:id="rId6"/>
            </p:custDataLst>
          </p:nvPr>
        </p:nvSpPr>
        <p:spPr>
          <a:xfrm>
            <a:off x="494030" y="327660"/>
            <a:ext cx="2223135" cy="979805"/>
          </a:xfrm>
          <a:prstGeom prst="rect">
            <a:avLst/>
          </a:prstGeom>
          <a:noFill/>
        </p:spPr>
        <p:txBody>
          <a:bodyPr vert="horz" wrap="square" lIns="71755" tIns="0" rIns="91440" bIns="0" rtlCol="0" anchor="b" anchorCtr="0">
            <a:normAutofit/>
          </a:bodyPr>
          <a:lstStyle>
            <a:lvl1pPr marL="0" marR="0" lvl="0" algn="l" defTabSz="914400" rtl="0" eaLnBrk="1" fontAlgn="auto" latinLnBrk="0" hangingPunct="1">
              <a:lnSpc>
                <a:spcPct val="120000"/>
              </a:lnSpc>
              <a:buClrTx/>
              <a:buSzTx/>
              <a:buFontTx/>
              <a:buNone/>
              <a:defRPr kumimoji="0" lang="zh-CN" altLang="en-US" sz="60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20000"/>
              </a:lnSpc>
              <a:buClrTx/>
              <a:buSzTx/>
              <a:buFontTx/>
            </a:pPr>
            <a:r>
              <a:rPr>
                <a:sym typeface="+mn-ea"/>
              </a:rPr>
              <a:t>标题</a:t>
            </a:r>
            <a:endParaRPr>
              <a:sym typeface="+mn-ea"/>
            </a:endParaRPr>
          </a:p>
        </p:txBody>
      </p:sp>
      <p:sp>
        <p:nvSpPr>
          <p:cNvPr id="1048704" name="椭圆 58"/>
          <p:cNvSpPr/>
          <p:nvPr>
            <p:custDataLst>
              <p:tags r:id="rId7"/>
            </p:custDataLst>
          </p:nvPr>
        </p:nvSpPr>
        <p:spPr>
          <a:xfrm>
            <a:off x="11436350" y="544957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706" name="椭圆 59"/>
          <p:cNvSpPr/>
          <p:nvPr>
            <p:custDataLst>
              <p:tags r:id="rId8"/>
            </p:custDataLst>
          </p:nvPr>
        </p:nvSpPr>
        <p:spPr>
          <a:xfrm>
            <a:off x="11436350" y="564451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08" name="椭圆 60"/>
          <p:cNvSpPr/>
          <p:nvPr>
            <p:custDataLst>
              <p:tags r:id="rId9"/>
            </p:custDataLst>
          </p:nvPr>
        </p:nvSpPr>
        <p:spPr>
          <a:xfrm>
            <a:off x="11436350" y="583882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10" name="椭圆 61"/>
          <p:cNvSpPr/>
          <p:nvPr>
            <p:custDataLst>
              <p:tags r:id="rId10"/>
            </p:custDataLst>
          </p:nvPr>
        </p:nvSpPr>
        <p:spPr>
          <a:xfrm>
            <a:off x="11436350" y="603377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12" name="日期占位符 2"/>
          <p:cNvSpPr>
            <a:spLocks noGrp="1"/>
          </p:cNvSpPr>
          <p:nvPr>
            <p:ph type="dt" sz="half" idx="10"/>
            <p:custDataLst>
              <p:tags r:id="rId11"/>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1048714" name="页脚占位符 3"/>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16" name="灯片编号占位符 4"/>
          <p:cNvSpPr>
            <a:spLocks noGrp="1"/>
          </p:cNvSpPr>
          <p:nvPr>
            <p:ph type="sldNum" sz="quarter" idx="12"/>
            <p:custDataLst>
              <p:tags r:id="rId13"/>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8" name="矩形: 圆角 28"/>
          <p:cNvSpPr/>
          <p:nvPr>
            <p:custDataLst>
              <p:tags r:id="rId1"/>
            </p:custDataLst>
          </p:nvPr>
        </p:nvSpPr>
        <p:spPr>
          <a:xfrm>
            <a:off x="840740" y="3615055"/>
            <a:ext cx="10354310" cy="1998345"/>
          </a:xfrm>
          <a:prstGeom prst="roundRect">
            <a:avLst>
              <a:gd name="adj" fmla="val 679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69" name="图片 10"/>
          <p:cNvPicPr>
            <a:picLocks noChangeAspect="1"/>
          </p:cNvPicPr>
          <p:nvPr>
            <p:custDataLst>
              <p:tags r:id="rId3"/>
            </p:custDataLst>
          </p:nvPr>
        </p:nvPicPr>
        <p:blipFill>
          <a:blip r:embed="rId2"/>
          <a:stretch>
            <a:fillRect/>
          </a:stretch>
        </p:blipFill>
        <p:spPr>
          <a:xfrm flipH="1">
            <a:off x="5776686" y="1594582"/>
            <a:ext cx="6415314" cy="5263418"/>
          </a:xfrm>
          <a:prstGeom prst="rect">
            <a:avLst/>
          </a:prstGeom>
        </p:spPr>
      </p:pic>
      <p:sp>
        <p:nvSpPr>
          <p:cNvPr id="1048720" name="标题"/>
          <p:cNvSpPr txBox="1">
            <a:spLocks noGrp="1"/>
          </p:cNvSpPr>
          <p:nvPr>
            <p:ph type="title" idx="4" hasCustomPrompt="1"/>
            <p:custDataLst>
              <p:tags r:id="rId4"/>
            </p:custDataLst>
          </p:nvPr>
        </p:nvSpPr>
        <p:spPr>
          <a:xfrm>
            <a:off x="996950" y="3731895"/>
            <a:ext cx="5430520" cy="1765300"/>
          </a:xfrm>
          <a:prstGeom prst="rect">
            <a:avLst/>
          </a:prstGeom>
          <a:noFill/>
        </p:spPr>
        <p:txBody>
          <a:bodyPr vert="horz" wrap="square" lIns="91440" tIns="0" rIns="91440" bIns="0" rtlCol="0" anchor="ctr" anchorCtr="0">
            <a:normAutofit/>
          </a:bodyPr>
          <a:lstStyle>
            <a:lvl1pPr marL="0" marR="0" lvl="0" algn="l" defTabSz="914400" rtl="0" eaLnBrk="1" fontAlgn="auto" latinLnBrk="0" hangingPunct="1">
              <a:lnSpc>
                <a:spcPct val="110000"/>
              </a:lnSpc>
              <a:buClrTx/>
              <a:buSzTx/>
              <a:buFontTx/>
              <a:buNone/>
              <a:defRPr kumimoji="0" lang="zh-CN" altLang="en-US" sz="6000" b="0" i="0" u="none" strike="noStrike" kern="1200" cap="none" spc="0" normalizeH="0" baseline="0" noProof="1">
                <a:solidFill>
                  <a:schemeClr val="accent1">
                    <a:lumMod val="75000"/>
                  </a:schemeClr>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单击编辑标题</a:t>
            </a:r>
            <a:endParaRPr>
              <a:sym typeface="+mn-ea"/>
            </a:endParaRPr>
          </a:p>
        </p:txBody>
      </p:sp>
      <p:pic>
        <p:nvPicPr>
          <p:cNvPr id="2097171"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722" name="联系方式"/>
          <p:cNvSpPr txBox="1">
            <a:spLocks noGrp="1"/>
          </p:cNvSpPr>
          <p:nvPr>
            <p:ph type="body" idx="2"/>
            <p:custDataLst>
              <p:tags r:id="rId7"/>
            </p:custDataLst>
          </p:nvPr>
        </p:nvSpPr>
        <p:spPr>
          <a:xfrm>
            <a:off x="1111885" y="323057"/>
            <a:ext cx="1956435" cy="260350"/>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sz="1100" b="0" i="0" u="none" strike="noStrike" kern="1200" cap="none" spc="0" normalizeH="0" baseline="0" noProof="1">
                <a:solidFill>
                  <a:schemeClr val="accent1"/>
                </a:solidFill>
                <a:latin typeface="+mn-lt"/>
                <a:ea typeface="+mn-ea"/>
                <a:cs typeface="MiSans Normal" panose="00000500000000000000" charset="-122"/>
                <a:sym typeface="+mn-ea"/>
              </a:defRPr>
            </a:lvl1pPr>
          </a:lstStyle>
          <a:p>
            <a:pPr lvl="0" algn="l">
              <a:buClrTx/>
              <a:buSzTx/>
              <a:buFontTx/>
            </a:pPr>
            <a:r>
              <a:rPr>
                <a:sym typeface="+mn-ea"/>
              </a:rPr>
              <a:t>单击此处编辑母版文本样式</a:t>
            </a:r>
            <a:endParaRPr>
              <a:sym typeface="+mn-ea"/>
            </a:endParaRPr>
          </a:p>
        </p:txBody>
      </p:sp>
      <p:sp>
        <p:nvSpPr>
          <p:cNvPr id="1048724" name="节编号"/>
          <p:cNvSpPr txBox="1">
            <a:spLocks noGrp="1"/>
          </p:cNvSpPr>
          <p:nvPr>
            <p:ph type="body" idx="1" hasCustomPrompt="1"/>
            <p:custDataLst>
              <p:tags r:id="rId8"/>
            </p:custDataLst>
          </p:nvPr>
        </p:nvSpPr>
        <p:spPr>
          <a:xfrm>
            <a:off x="863600" y="2158466"/>
            <a:ext cx="7115956" cy="1556964"/>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6600" b="0" i="0" u="none" strike="noStrike" kern="1200" cap="none" spc="500" normalizeH="0" baseline="0" noProof="1">
                <a:solidFill>
                  <a:schemeClr val="accent1"/>
                </a:solidFill>
                <a:latin typeface="+mj-ea"/>
                <a:ea typeface="+mj-ea"/>
                <a:cs typeface="+mn-cs"/>
                <a:sym typeface="站酷文艺体"/>
              </a:defRPr>
            </a:lvl1pPr>
          </a:lstStyle>
          <a:p>
            <a:pPr lvl="0" algn="l"/>
            <a:r>
              <a:rPr>
                <a:sym typeface="+mn-ea"/>
              </a:rPr>
              <a:t>编辑节编号</a:t>
            </a:r>
            <a:endParaRPr>
              <a:sym typeface="+mn-ea"/>
            </a:endParaRPr>
          </a:p>
        </p:txBody>
      </p:sp>
      <p:sp>
        <p:nvSpPr>
          <p:cNvPr id="1048726" name="日期占位符 3"/>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28"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0" name="灯片编号占位符 5"/>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73" name="图片 11"/>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32"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a:defRPr kumimoji="0" sz="1800" b="0" i="0" u="none" strike="noStrike" cap="none" spc="150" normalizeH="0" baseline="0">
                <a:ln>
                  <a:noFill/>
                  <a:prstDash val="sysDot"/>
                </a:ln>
                <a:solidFill>
                  <a:schemeClr val="tx1"/>
                </a:solidFill>
                <a:latin typeface="+mn-ea"/>
                <a:cs typeface="MiSans Normal" panose="00000500000000000000" charset="-122"/>
                <a:sym typeface="+mn-ea"/>
              </a:defRPr>
            </a:lvl1pPr>
            <a:lvl2pPr>
              <a:defRPr kumimoji="0" sz="1600" b="0" i="0" u="none" strike="noStrike" cap="none" spc="150" normalizeH="0" baseline="0">
                <a:solidFill>
                  <a:schemeClr val="tx1">
                    <a:lumMod val="50000"/>
                    <a:lumOff val="50000"/>
                  </a:schemeClr>
                </a:solidFill>
                <a:latin typeface="+mn-ea"/>
                <a:sym typeface="+mn-ea"/>
              </a:defRPr>
            </a:lvl2pPr>
            <a:lvl3pPr>
              <a:defRPr kumimoji="0" sz="1600" b="0" i="0" u="none" strike="noStrike" cap="none" spc="150" normalizeH="0" baseline="0">
                <a:solidFill>
                  <a:schemeClr val="tx1">
                    <a:lumMod val="50000"/>
                    <a:lumOff val="50000"/>
                  </a:schemeClr>
                </a:solidFill>
                <a:latin typeface="+mn-ea"/>
                <a:sym typeface="+mn-ea"/>
              </a:defRPr>
            </a:lvl3pPr>
            <a:lvl4pPr>
              <a:defRPr kumimoji="0" sz="1400" b="0" i="0" u="none" strike="noStrike" cap="none" spc="150" normalizeH="0" baseline="0">
                <a:solidFill>
                  <a:schemeClr val="tx1">
                    <a:lumMod val="50000"/>
                    <a:lumOff val="50000"/>
                  </a:schemeClr>
                </a:solidFill>
                <a:latin typeface="+mn-ea"/>
                <a:sym typeface="+mn-ea"/>
              </a:defRPr>
            </a:lvl4pPr>
            <a:lvl5pPr>
              <a:defRPr kumimoji="0" sz="1400" b="0" i="0" u="none" strike="noStrike" cap="none" spc="150" normalizeH="0" baseline="0">
                <a:solidFill>
                  <a:schemeClr val="tx1">
                    <a:lumMod val="50000"/>
                    <a:lumOff val="50000"/>
                  </a:schemeClr>
                </a:solidFill>
                <a:latin typeface="+mn-ea"/>
                <a:sym typeface="+mn-ea"/>
              </a:defRPr>
            </a:lvl5pPr>
          </a:lstStyle>
          <a:p>
            <a:pPr marR="0" lvl="0" fontAlgn="auto">
              <a:lnSpc>
                <a:spcPct val="130000"/>
              </a:lnSpc>
              <a:spcBef>
                <a:spcPct val="0"/>
              </a:spcBef>
              <a:spcAft>
                <a:spcPts val="1000"/>
              </a:spcAft>
              <a:buClrTx/>
              <a:buSzTx/>
              <a:buChar char="●"/>
            </a:pPr>
            <a:r>
              <a:rPr>
                <a:sym typeface="+mn-ea"/>
              </a:rPr>
              <a:t>单击此处编辑母版文本样式</a:t>
            </a:r>
            <a:endParaRPr>
              <a:sym typeface="+mn-ea"/>
            </a:endParaRPr>
          </a:p>
          <a:p>
            <a:pPr marR="0" lvl="1" fontAlgn="auto">
              <a:lnSpc>
                <a:spcPct val="120000"/>
              </a:lnSpc>
              <a:spcBef>
                <a:spcPct val="0"/>
              </a:spcBef>
              <a:spcAft>
                <a:spcPts val="600"/>
              </a:spcAft>
              <a:buChar char="●"/>
              <a:tabLst>
                <a:tab pos="1609725"/>
              </a:tabLst>
            </a:pPr>
            <a:r>
              <a:rPr err="1">
                <a:sym typeface="+mn-ea"/>
              </a:rPr>
              <a:t>第二级</a:t>
            </a:r>
            <a:endParaRPr>
              <a:sym typeface="+mn-ea"/>
            </a:endParaRPr>
          </a:p>
          <a:p>
            <a:pPr marR="0" lvl="2" fontAlgn="auto">
              <a:lnSpc>
                <a:spcPct val="120000"/>
              </a:lnSpc>
              <a:spcBef>
                <a:spcPct val="0"/>
              </a:spcBef>
              <a:spcAft>
                <a:spcPts val="600"/>
              </a:spcAft>
              <a:buChar char="●"/>
            </a:pPr>
            <a:r>
              <a:rPr err="1">
                <a:sym typeface="+mn-ea"/>
              </a:rPr>
              <a:t>第三级</a:t>
            </a:r>
            <a:endParaRPr>
              <a:sym typeface="+mn-ea"/>
            </a:endParaRPr>
          </a:p>
          <a:p>
            <a:pPr marR="0" lvl="3" fontAlgn="auto">
              <a:lnSpc>
                <a:spcPct val="120000"/>
              </a:lnSpc>
              <a:spcBef>
                <a:spcPct val="0"/>
              </a:spcBef>
              <a:spcAft>
                <a:spcPts val="300"/>
              </a:spcAft>
              <a:buFont typeface="Wingdings" panose="05000000000000000000" charset="0"/>
              <a:buChar char=""/>
            </a:pPr>
            <a:r>
              <a:rPr err="1">
                <a:sym typeface="+mn-ea"/>
              </a:rPr>
              <a:t>第四级</a:t>
            </a:r>
            <a:endParaRPr>
              <a:sym typeface="+mn-ea"/>
            </a:endParaRPr>
          </a:p>
          <a:p>
            <a:pPr marR="0" lvl="4" fontAlgn="auto">
              <a:lnSpc>
                <a:spcPct val="120000"/>
              </a:lnSpc>
              <a:spcBef>
                <a:spcPct val="0"/>
              </a:spcBef>
              <a:spcAft>
                <a:spcPts val="300"/>
              </a:spcAft>
            </a:pPr>
            <a:r>
              <a:rPr err="1">
                <a:sym typeface="+mn-ea"/>
              </a:rPr>
              <a:t>第五级</a:t>
            </a:r>
            <a:endParaRPr>
              <a:sym typeface="+mn-ea"/>
            </a:endParaRPr>
          </a:p>
        </p:txBody>
      </p:sp>
      <p:sp>
        <p:nvSpPr>
          <p:cNvPr id="1048734"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6" name="标题"/>
          <p:cNvSpPr txBox="1">
            <a:spLocks noGrp="1"/>
          </p:cNvSpPr>
          <p:nvPr>
            <p:ph type="title" idx="2"/>
            <p:custDataLst>
              <p:tags r:id="rId5"/>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75" name="图片 7"/>
          <p:cNvPicPr>
            <a:picLocks noChangeAspect="1"/>
          </p:cNvPicPr>
          <p:nvPr>
            <p:custDataLst>
              <p:tags r:id="rId7"/>
            </p:custDataLst>
          </p:nvPr>
        </p:nvPicPr>
        <p:blipFill>
          <a:blip r:embed="rId6"/>
          <a:stretch>
            <a:fillRect/>
          </a:stretch>
        </p:blipFill>
        <p:spPr>
          <a:xfrm flipH="1" flipV="1">
            <a:off x="10700385" y="0"/>
            <a:ext cx="1491615" cy="1223645"/>
          </a:xfrm>
          <a:prstGeom prst="rect">
            <a:avLst/>
          </a:prstGeom>
        </p:spPr>
      </p:pic>
      <p:sp>
        <p:nvSpPr>
          <p:cNvPr id="1048738" name="日期占位符 4"/>
          <p:cNvSpPr>
            <a:spLocks noGrp="1"/>
          </p:cNvSpPr>
          <p:nvPr>
            <p:ph type="dt" sz="half" idx="10"/>
            <p:custDataLst>
              <p:tags r:id="rId8"/>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40" name="页脚占位符 5"/>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42" name="灯片编号占位符 6"/>
          <p:cNvSpPr>
            <a:spLocks noGrp="1"/>
          </p:cNvSpPr>
          <p:nvPr>
            <p:ph type="sldNum" sz="quarter" idx="12"/>
            <p:custDataLst>
              <p:tags r:id="rId10"/>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77" name="图片 15"/>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44"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6" name="标题"/>
          <p:cNvSpPr txBox="1">
            <a:spLocks noGrp="1"/>
          </p:cNvSpPr>
          <p:nvPr>
            <p:ph type="title" idx="5"/>
            <p:custDataLst>
              <p:tags r:id="rId4"/>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48"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50000"/>
                    <a:lumOff val="50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50000"/>
                    <a:lumOff val="50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50000"/>
                    <a:lumOff val="50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0"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752" name="标题"/>
          <p:cNvSpPr txBox="1">
            <a:spLocks noGrp="1"/>
          </p:cNvSpPr>
          <p:nvPr>
            <p:ph type="title" idx="2"/>
            <p:custDataLst>
              <p:tags r:id="rId7"/>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79" name="图片 9"/>
          <p:cNvPicPr>
            <a:picLocks noChangeAspect="1"/>
          </p:cNvPicPr>
          <p:nvPr>
            <p:custDataLst>
              <p:tags r:id="rId9"/>
            </p:custDataLst>
          </p:nvPr>
        </p:nvPicPr>
        <p:blipFill>
          <a:blip r:embed="rId8"/>
          <a:stretch>
            <a:fillRect/>
          </a:stretch>
        </p:blipFill>
        <p:spPr>
          <a:xfrm flipH="1" flipV="1">
            <a:off x="10700385" y="0"/>
            <a:ext cx="1491615" cy="1223645"/>
          </a:xfrm>
          <a:prstGeom prst="rect">
            <a:avLst/>
          </a:prstGeom>
        </p:spPr>
      </p:pic>
      <p:sp>
        <p:nvSpPr>
          <p:cNvPr id="1048754" name="日期占位符 6"/>
          <p:cNvSpPr>
            <a:spLocks noGrp="1"/>
          </p:cNvSpPr>
          <p:nvPr>
            <p:ph type="dt" sz="half" idx="10"/>
            <p:custDataLst>
              <p:tags r:id="rId10"/>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56" name="页脚占位符 7"/>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58" name="灯片编号占位符 8"/>
          <p:cNvSpPr>
            <a:spLocks noGrp="1"/>
          </p:cNvSpPr>
          <p:nvPr>
            <p:ph type="sldNum" sz="quarter" idx="12"/>
            <p:custDataLst>
              <p:tags r:id="rId12"/>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81" name="图片 7"/>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60" name="标题"/>
          <p:cNvSpPr txBox="1">
            <a:spLocks noGrp="1"/>
          </p:cNvSpPr>
          <p:nvPr>
            <p:ph type="title" idx="2"/>
            <p:custDataLst>
              <p:tags r:id="rId3"/>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83" name="图片 5"/>
          <p:cNvPicPr>
            <a:picLocks noChangeAspect="1"/>
          </p:cNvPicPr>
          <p:nvPr>
            <p:custDataLst>
              <p:tags r:id="rId5"/>
            </p:custDataLst>
          </p:nvPr>
        </p:nvPicPr>
        <p:blipFill>
          <a:blip r:embed="rId4"/>
          <a:stretch>
            <a:fillRect/>
          </a:stretch>
        </p:blipFill>
        <p:spPr>
          <a:xfrm flipH="1" flipV="1">
            <a:off x="10700385" y="0"/>
            <a:ext cx="1491615" cy="1223645"/>
          </a:xfrm>
          <a:prstGeom prst="rect">
            <a:avLst/>
          </a:prstGeom>
        </p:spPr>
      </p:pic>
      <p:sp>
        <p:nvSpPr>
          <p:cNvPr id="1048762"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6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6"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85" name="图片 6"/>
          <p:cNvPicPr>
            <a:picLocks noChangeAspect="1"/>
          </p:cNvPicPr>
          <p:nvPr>
            <p:custDataLst>
              <p:tags r:id="rId2"/>
            </p:custDataLst>
          </p:nvPr>
        </p:nvPicPr>
        <p:blipFill>
          <a:blip r:embed="rId1"/>
          <a:stretch>
            <a:fillRect/>
          </a:stretch>
        </p:blipFill>
        <p:spPr>
          <a:xfrm flipH="1" flipV="1">
            <a:off x="10700385" y="0"/>
            <a:ext cx="1491615" cy="1223645"/>
          </a:xfrm>
          <a:prstGeom prst="rect">
            <a:avLst/>
          </a:prstGeom>
        </p:spPr>
      </p:pic>
      <p:pic>
        <p:nvPicPr>
          <p:cNvPr id="2097187" name="图片 8"/>
          <p:cNvPicPr>
            <a:picLocks noChangeAspect="1"/>
          </p:cNvPicPr>
          <p:nvPr>
            <p:custDataLst>
              <p:tags r:id="rId4"/>
            </p:custDataLst>
          </p:nvPr>
        </p:nvPicPr>
        <p:blipFill>
          <a:blip r:embed="rId3"/>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68" name="日期占位符 1"/>
          <p:cNvSpPr>
            <a:spLocks noGrp="1"/>
          </p:cNvSpPr>
          <p:nvPr>
            <p:ph type="dt" sz="half" idx="10"/>
            <p:custDataLst>
              <p:tags r:id="rId5"/>
            </p:custDataLst>
          </p:nvPr>
        </p:nvSpPr>
        <p:spPr/>
        <p:txBody>
          <a:bodyPr/>
          <a:lstStyle/>
          <a:p>
            <a:fld id="{AC1B7B3F-A56B-4310-A966-BD55D80449F1}" type="datetimeFigureOut">
              <a:rPr lang="zh-CN" altLang="en-US" smtClean="0"/>
              <a:t/>
            </a:fld>
            <a:endParaRPr lang="zh-CN" altLang="en-US"/>
          </a:p>
        </p:txBody>
      </p:sp>
      <p:sp>
        <p:nvSpPr>
          <p:cNvPr id="1048770" name="页脚占位符 2"/>
          <p:cNvSpPr>
            <a:spLocks noGrp="1"/>
          </p:cNvSpPr>
          <p:nvPr>
            <p:ph type="ftr" sz="quarter" idx="11"/>
            <p:custDataLst>
              <p:tags r:id="rId6"/>
            </p:custDataLst>
          </p:nvPr>
        </p:nvSpPr>
        <p:spPr/>
        <p:txBody>
          <a:bodyPr/>
          <a:lstStyle/>
          <a:p>
            <a:endParaRPr lang="zh-CN" altLang="en-US"/>
          </a:p>
        </p:txBody>
      </p:sp>
      <p:sp>
        <p:nvSpPr>
          <p:cNvPr id="1048772" name="灯片编号占位符 3"/>
          <p:cNvSpPr>
            <a:spLocks noGrp="1"/>
          </p:cNvSpPr>
          <p:nvPr>
            <p:ph type="sldNum" sz="quarter" idx="12"/>
            <p:custDataLst>
              <p:tags r:id="rId7"/>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89" name="图片 8"/>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74" name="正文"/>
          <p:cNvSpPr txBox="1">
            <a:spLocks noGrp="1"/>
          </p:cNvSpPr>
          <p:nvPr>
            <p:ph idx="2"/>
            <p:custDataLst>
              <p:tags r:id="rId3"/>
            </p:custDataLst>
          </p:nvPr>
        </p:nvSpPr>
        <p:spPr>
          <a:xfrm>
            <a:off x="608330" y="327025"/>
            <a:ext cx="10968990" cy="592963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65000"/>
                    <a:lumOff val="35000"/>
                  </a:schemeClr>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pic>
        <p:nvPicPr>
          <p:cNvPr id="2097191" name="图片 6"/>
          <p:cNvPicPr>
            <a:picLocks noChangeAspect="1"/>
          </p:cNvPicPr>
          <p:nvPr>
            <p:custDataLst>
              <p:tags r:id="rId5"/>
            </p:custDataLst>
          </p:nvPr>
        </p:nvPicPr>
        <p:blipFill>
          <a:blip r:embed="rId4"/>
          <a:stretch>
            <a:fillRect/>
          </a:stretch>
        </p:blipFill>
        <p:spPr>
          <a:xfrm flipH="1" flipV="1">
            <a:off x="10700385" y="0"/>
            <a:ext cx="1491615" cy="1223645"/>
          </a:xfrm>
          <a:prstGeom prst="rect">
            <a:avLst/>
          </a:prstGeom>
        </p:spPr>
      </p:pic>
      <p:sp>
        <p:nvSpPr>
          <p:cNvPr id="1048776"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78"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80"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93" name="图片 8"/>
          <p:cNvPicPr>
            <a:picLocks noChangeAspect="1"/>
          </p:cNvPicPr>
          <p:nvPr>
            <p:custDataLst>
              <p:tags r:id="rId2"/>
            </p:custDataLst>
          </p:nvPr>
        </p:nvPicPr>
        <p:blipFill>
          <a:blip r:embed="rId1"/>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sp>
        <p:nvSpPr>
          <p:cNvPr id="1048782" name="副标题"/>
          <p:cNvSpPr txBox="1">
            <a:spLocks noGrp="1"/>
          </p:cNvSpPr>
          <p:nvPr>
            <p:ph type="body" idx="3" hasCustomPrompt="1"/>
            <p:custDataLst>
              <p:tags r:id="rId3"/>
            </p:custDataLst>
          </p:nvPr>
        </p:nvSpPr>
        <p:spPr>
          <a:xfrm>
            <a:off x="969010" y="962025"/>
            <a:ext cx="10608310" cy="398780"/>
          </a:xfrm>
          <a:prstGeom prst="rect">
            <a:avLst/>
          </a:prstGeom>
          <a:noFill/>
          <a:ln>
            <a:noFill/>
            <a:prstDash val="sysDash"/>
          </a:ln>
        </p:spPr>
        <p:txBody>
          <a:bodyPr wrap="square" tIns="0" bIns="0"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65000"/>
                    <a:lumOff val="35000"/>
                  </a:schemeClr>
                </a:solidFill>
                <a:latin typeface="+mj-ea"/>
                <a:ea typeface="+mj-ea"/>
                <a:cs typeface="MiSans Normal" panose="00000500000000000000" charset="-122"/>
              </a:defRPr>
            </a:lvl1pPr>
          </a:lstStyle>
          <a:p>
            <a:pPr lvl="0" algn="l"/>
            <a:r>
              <a:rPr>
                <a:sym typeface="+mn-ea"/>
              </a:rPr>
              <a:t>单击此处编辑母版副标题样式</a:t>
            </a:r>
            <a:endParaRPr>
              <a:sym typeface="+mn-ea"/>
            </a:endParaRPr>
          </a:p>
        </p:txBody>
      </p:sp>
      <p:sp>
        <p:nvSpPr>
          <p:cNvPr id="1048784" name="标题"/>
          <p:cNvSpPr txBox="1">
            <a:spLocks noGrp="1"/>
          </p:cNvSpPr>
          <p:nvPr>
            <p:ph type="title" idx="2"/>
            <p:custDataLst>
              <p:tags r:id="rId4"/>
            </p:custDataLst>
          </p:nvPr>
        </p:nvSpPr>
        <p:spPr>
          <a:xfrm>
            <a:off x="969010" y="327025"/>
            <a:ext cx="10608310" cy="635000"/>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10000"/>
              </a:lnSpc>
              <a:buClrTx/>
              <a:buSzTx/>
              <a:buFontTx/>
              <a:buNone/>
              <a:defRPr kumimoji="0" lang="zh-CN" altLang="en-US" sz="32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110000"/>
              </a:lnSpc>
              <a:buClrTx/>
              <a:buSzTx/>
              <a:buFontTx/>
            </a:pPr>
            <a:r>
              <a:rPr>
                <a:sym typeface="+mn-ea"/>
              </a:rPr>
              <a:t>单击此处编辑母版标题样式</a:t>
            </a:r>
            <a:endParaRPr>
              <a:sym typeface="+mn-ea"/>
            </a:endParaRPr>
          </a:p>
        </p:txBody>
      </p:sp>
      <p:pic>
        <p:nvPicPr>
          <p:cNvPr id="2097195" name="图片 5"/>
          <p:cNvPicPr>
            <a:picLocks noChangeAspect="1"/>
          </p:cNvPicPr>
          <p:nvPr>
            <p:custDataLst>
              <p:tags r:id="rId6"/>
            </p:custDataLst>
          </p:nvPr>
        </p:nvPicPr>
        <p:blipFill>
          <a:blip r:embed="rId5"/>
          <a:stretch>
            <a:fillRect/>
          </a:stretch>
        </p:blipFill>
        <p:spPr>
          <a:xfrm flipH="1" flipV="1">
            <a:off x="10700385" y="0"/>
            <a:ext cx="1491615" cy="1223645"/>
          </a:xfrm>
          <a:prstGeom prst="rect">
            <a:avLst/>
          </a:prstGeom>
        </p:spPr>
      </p:pic>
      <p:sp>
        <p:nvSpPr>
          <p:cNvPr id="1048786" name="日期占位符 2"/>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788"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97" name="图片 34"/>
          <p:cNvPicPr>
            <a:picLocks noChangeAspect="1"/>
          </p:cNvPicPr>
          <p:nvPr>
            <p:custDataLst>
              <p:tags r:id="rId2"/>
            </p:custDataLst>
          </p:nvPr>
        </p:nvPicPr>
        <p:blipFill>
          <a:blip r:embed="rId1"/>
          <a:stretch>
            <a:fillRect/>
          </a:stretch>
        </p:blipFill>
        <p:spPr>
          <a:xfrm flipH="1">
            <a:off x="6210300" y="953342"/>
            <a:ext cx="5981700" cy="4907661"/>
          </a:xfrm>
          <a:prstGeom prst="rect">
            <a:avLst/>
          </a:prstGeom>
        </p:spPr>
      </p:pic>
      <p:sp>
        <p:nvSpPr>
          <p:cNvPr id="1048792" name="任意多边形: 形状 35"/>
          <p:cNvSpPr/>
          <p:nvPr>
            <p:custDataLst>
              <p:tags r:id="rId3"/>
            </p:custDataLst>
          </p:nvPr>
        </p:nvSpPr>
        <p:spPr>
          <a:xfrm>
            <a:off x="3567430" y="5720239"/>
            <a:ext cx="8624570" cy="1137285"/>
          </a:xfrm>
          <a:custGeom>
            <a:gdLst>
              <a:gd name="connsiteX0" fmla="*/ 0 w 7639049"/>
              <a:gd name="connsiteY0" fmla="*/ 0 h 1219200"/>
              <a:gd name="connsiteX1" fmla="*/ 7639049 w 7639049"/>
              <a:gd name="connsiteY1" fmla="*/ 0 h 1219200"/>
              <a:gd name="connsiteX2" fmla="*/ 7639049 w 7639049"/>
              <a:gd name="connsiteY2" fmla="*/ 1219200 h 1219200"/>
              <a:gd name="connsiteX3" fmla="*/ 0 w 7639049"/>
              <a:gd name="connsiteY3" fmla="*/ 1219200 h 1219200"/>
            </a:gdLst>
            <a:cxnLst>
              <a:cxn ang="0">
                <a:pos x="connsiteX0" y="connsiteY0"/>
              </a:cxn>
              <a:cxn ang="0">
                <a:pos x="connsiteX1" y="connsiteY1"/>
              </a:cxn>
              <a:cxn ang="0">
                <a:pos x="connsiteX2" y="connsiteY2"/>
              </a:cxn>
              <a:cxn ang="0">
                <a:pos x="connsiteX3" y="connsiteY3"/>
              </a:cxn>
            </a:cxnLst>
            <a:rect l="l" t="t" r="r" b="b"/>
            <a:pathLst>
              <a:path w="7639049" h="1219200">
                <a:moveTo>
                  <a:pt x="0" y="0"/>
                </a:moveTo>
                <a:lnTo>
                  <a:pt x="7639049" y="0"/>
                </a:lnTo>
                <a:lnTo>
                  <a:pt x="7639049" y="1219200"/>
                </a:lnTo>
                <a:lnTo>
                  <a:pt x="0" y="1219200"/>
                </a:lnTo>
                <a:close/>
              </a:path>
            </a:pathLst>
          </a:cu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794" name="矩形 36"/>
          <p:cNvSpPr/>
          <p:nvPr>
            <p:custDataLst>
              <p:tags r:id="rId4"/>
            </p:custDataLst>
          </p:nvPr>
        </p:nvSpPr>
        <p:spPr>
          <a:xfrm>
            <a:off x="1112108" y="5719763"/>
            <a:ext cx="2454669" cy="113823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pic>
        <p:nvPicPr>
          <p:cNvPr id="2097199" name="图形 43"/>
          <p:cNvPicPr>
            <a:picLocks noChangeAspect="1"/>
          </p:cNvPicPr>
          <p:nvPr>
            <p:custDataLst>
              <p:tags r:id="rId6"/>
            </p:custDataLst>
          </p:nvPr>
        </p:nvPicPr>
        <p:blipFill>
          <a:blip r:embed="rId5"/>
          <a:stretch>
            <a:fillRect/>
          </a:stretch>
        </p:blipFill>
        <p:spPr>
          <a:xfrm>
            <a:off x="550863" y="296863"/>
            <a:ext cx="312737" cy="312737"/>
          </a:xfrm>
          <a:prstGeom prst="rect">
            <a:avLst/>
          </a:prstGeom>
        </p:spPr>
      </p:pic>
      <p:sp>
        <p:nvSpPr>
          <p:cNvPr id="1048796" name="椭圆 58"/>
          <p:cNvSpPr/>
          <p:nvPr>
            <p:custDataLst>
              <p:tags r:id="rId7"/>
            </p:custDataLst>
          </p:nvPr>
        </p:nvSpPr>
        <p:spPr>
          <a:xfrm>
            <a:off x="551180" y="5824855"/>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2703B"/>
              </a:solidFill>
              <a:cs typeface="MiSans Normal" panose="00000500000000000000" charset="-122"/>
            </a:endParaRPr>
          </a:p>
        </p:txBody>
      </p:sp>
      <p:sp>
        <p:nvSpPr>
          <p:cNvPr id="1048798" name="椭圆 59"/>
          <p:cNvSpPr/>
          <p:nvPr>
            <p:custDataLst>
              <p:tags r:id="rId8"/>
            </p:custDataLst>
          </p:nvPr>
        </p:nvSpPr>
        <p:spPr>
          <a:xfrm>
            <a:off x="551180" y="6019800"/>
            <a:ext cx="115570" cy="115570"/>
          </a:xfrm>
          <a:prstGeom prst="ellipse">
            <a:avLst/>
          </a:prstGeom>
          <a:solidFill>
            <a:schemeClr val="lt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0" name="椭圆 60"/>
          <p:cNvSpPr/>
          <p:nvPr>
            <p:custDataLst>
              <p:tags r:id="rId9"/>
            </p:custDataLst>
          </p:nvPr>
        </p:nvSpPr>
        <p:spPr>
          <a:xfrm>
            <a:off x="551180" y="6214110"/>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2" name="椭圆 61"/>
          <p:cNvSpPr/>
          <p:nvPr>
            <p:custDataLst>
              <p:tags r:id="rId10"/>
            </p:custDataLst>
          </p:nvPr>
        </p:nvSpPr>
        <p:spPr>
          <a:xfrm>
            <a:off x="551180" y="6409055"/>
            <a:ext cx="115570" cy="1155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Normal" panose="00000500000000000000" charset="-122"/>
            </a:endParaRPr>
          </a:p>
        </p:txBody>
      </p:sp>
      <p:sp>
        <p:nvSpPr>
          <p:cNvPr id="1048804" name="署名"/>
          <p:cNvSpPr txBox="1">
            <a:spLocks noGrp="1"/>
          </p:cNvSpPr>
          <p:nvPr>
            <p:ph type="body" idx="3" hasCustomPrompt="1"/>
            <p:custDataLst>
              <p:tags r:id="rId11"/>
            </p:custDataLst>
          </p:nvPr>
        </p:nvSpPr>
        <p:spPr>
          <a:xfrm>
            <a:off x="1463143" y="6107907"/>
            <a:ext cx="1752600" cy="627380"/>
          </a:xfrm>
          <a:prstGeom prst="rect">
            <a:avLst/>
          </a:prstGeom>
          <a:noFill/>
        </p:spPr>
        <p:txBody>
          <a:bodyPr vert="horz" wrap="square" lIns="91440" tIns="45720" rIns="91440" bIns="45720" rtlCol="0" anchor="t">
            <a:spAutoFit/>
          </a:bodyPr>
          <a:lstStyle>
            <a:lvl1pPr marL="0" marR="0" lvl="0" algn="ctr" defTabSz="914400" rtl="0" eaLnBrk="1" fontAlgn="auto" latinLnBrk="0" hangingPunct="1">
              <a:lnSpc>
                <a:spcPct val="110000"/>
              </a:lnSpc>
              <a:buClrTx/>
              <a:buSzTx/>
              <a:buFontTx/>
              <a:buNone/>
              <a:defRPr kumimoji="0" lang="zh-CN" altLang="en-US" sz="1600" b="0" i="0" u="none" strike="noStrike" kern="1200" cap="none" spc="0" normalizeH="0" baseline="0" noProof="1">
                <a:solidFill>
                  <a:schemeClr val="lt1"/>
                </a:solidFill>
                <a:latin typeface="站酷文艺体"/>
                <a:ea typeface="站酷文艺体"/>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806" name="标题"/>
          <p:cNvSpPr txBox="1">
            <a:spLocks noGrp="1"/>
          </p:cNvSpPr>
          <p:nvPr>
            <p:ph type="title" idx="1" hasCustomPrompt="1"/>
            <p:custDataLst>
              <p:tags r:id="rId12"/>
            </p:custDataLst>
          </p:nvPr>
        </p:nvSpPr>
        <p:spPr>
          <a:xfrm>
            <a:off x="1106170" y="1579245"/>
            <a:ext cx="6847840" cy="2820035"/>
          </a:xfrm>
          <a:prstGeom prst="rect">
            <a:avLst/>
          </a:prstGeom>
          <a:noFill/>
        </p:spPr>
        <p:txBody>
          <a:bodyPr vert="horz" wrap="square" lIns="91440" tIns="0" rIns="91440" bIns="0" rtlCol="0" anchor="ctr" anchorCtr="0">
            <a:normAutofit/>
          </a:bodyPr>
          <a:lstStyle>
            <a:lvl1pPr marL="0" marR="0" lvl="0" algn="l" defTabSz="914400" rtl="0" eaLnBrk="1" fontAlgn="auto" latinLnBrk="0" hangingPunct="1">
              <a:lnSpc>
                <a:spcPct val="90000"/>
              </a:lnSpc>
              <a:buClrTx/>
              <a:buSzTx/>
              <a:buFontTx/>
              <a:buNone/>
              <a:defRPr kumimoji="0" lang="zh-CN" altLang="en-US" sz="80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l">
              <a:lnSpc>
                <a:spcPct val="90000"/>
              </a:lnSpc>
              <a:buClrTx/>
              <a:buSzTx/>
              <a:buFontTx/>
            </a:pPr>
            <a:r>
              <a:rPr>
                <a:sym typeface="+mn-ea"/>
              </a:rPr>
              <a:t>单击编辑标题</a:t>
            </a:r>
            <a:endParaRPr>
              <a:sym typeface="+mn-ea"/>
            </a:endParaRPr>
          </a:p>
        </p:txBody>
      </p:sp>
      <p:sp>
        <p:nvSpPr>
          <p:cNvPr id="1048808" name="日期占位符 3"/>
          <p:cNvSpPr>
            <a:spLocks noGrp="1"/>
          </p:cNvSpPr>
          <p:nvPr>
            <p:ph type="dt" sz="half" idx="10"/>
            <p:custDataLst>
              <p:tags r:id="rId13"/>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1048810" name="页脚占位符 4"/>
          <p:cNvSpPr>
            <a:spLocks noGrp="1"/>
          </p:cNvSpPr>
          <p:nvPr>
            <p:ph type="ftr" sz="quarter" idx="11"/>
            <p:custDataLst>
              <p:tags r:id="rId14"/>
            </p:custDataLst>
          </p:nvPr>
        </p:nvSpPr>
        <p:spPr>
          <a:xfrm>
            <a:off x="4038600" y="6356350"/>
            <a:ext cx="4114800" cy="365125"/>
          </a:xfrm>
        </p:spPr>
        <p:txBody>
          <a:bodyPr/>
          <a:lstStyle/>
          <a:p>
            <a:endParaRPr lang="zh-CN" altLang="en-US"/>
          </a:p>
        </p:txBody>
      </p:sp>
      <p:sp>
        <p:nvSpPr>
          <p:cNvPr id="1048812" name="灯片编号占位符 5"/>
          <p:cNvSpPr>
            <a:spLocks noGrp="1"/>
          </p:cNvSpPr>
          <p:nvPr>
            <p:ph type="sldNum" sz="quarter" idx="12"/>
            <p:custDataLst>
              <p:tags r:id="rId15"/>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3.png" /><Relationship Id="rId13" Type="http://schemas.openxmlformats.org/officeDocument/2006/relationships/tags" Target="../tags/tag97.xml" /><Relationship Id="rId14" Type="http://schemas.openxmlformats.org/officeDocument/2006/relationships/image" Target="../media/image4.png" /><Relationship Id="rId15" Type="http://schemas.openxmlformats.org/officeDocument/2006/relationships/tags" Target="../tags/tag98.xml" /><Relationship Id="rId16" Type="http://schemas.openxmlformats.org/officeDocument/2006/relationships/tags" Target="../tags/tag99.xml" /><Relationship Id="rId17" Type="http://schemas.openxmlformats.org/officeDocument/2006/relationships/tags" Target="../tags/tag100.xml" /><Relationship Id="rId18" Type="http://schemas.openxmlformats.org/officeDocument/2006/relationships/tags" Target="../tags/tag101.xml" /><Relationship Id="rId19" Type="http://schemas.openxmlformats.org/officeDocument/2006/relationships/tags" Target="../tags/tag102.xml" /><Relationship Id="rId2" Type="http://schemas.openxmlformats.org/officeDocument/2006/relationships/slideLayout" Target="../slideLayouts/slideLayout13.xml" /><Relationship Id="rId20" Type="http://schemas.openxmlformats.org/officeDocument/2006/relationships/tags" Target="../tags/tag103.xml" /><Relationship Id="rId21" Type="http://schemas.openxmlformats.org/officeDocument/2006/relationships/tags" Target="../tags/tag104.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p:cNvPicPr>
            <a:picLocks noChangeAspect="1"/>
          </p:cNvPicPr>
          <p:nvPr>
            <p:custDataLst>
              <p:tags r:id="rId13"/>
            </p:custDataLst>
          </p:nvPr>
        </p:nvPicPr>
        <p:blipFill>
          <a:blip r:embed="rId12"/>
          <a:stretch>
            <a:fillRect/>
          </a:stretch>
        </p:blipFill>
        <p:spPr>
          <a:xfrm rot="10522852" flipH="1">
            <a:off x="-73660" y="-86360"/>
            <a:ext cx="2339975" cy="889635"/>
          </a:xfrm>
          <a:custGeom>
            <a:gdLst>
              <a:gd name="connsiteX0" fmla="*/ 3427141 w 3427141"/>
              <a:gd name="connsiteY0" fmla="*/ 1034748 h 1303135"/>
              <a:gd name="connsiteX1" fmla="*/ 105286 w 3427141"/>
              <a:gd name="connsiteY1" fmla="*/ 1303135 h 1303135"/>
              <a:gd name="connsiteX2" fmla="*/ 0 w 3427141"/>
              <a:gd name="connsiteY2" fmla="*/ 0 h 1303135"/>
              <a:gd name="connsiteX3" fmla="*/ 3427141 w 3427141"/>
              <a:gd name="connsiteY3" fmla="*/ 0 h 1303135"/>
            </a:gdLst>
            <a:cxnLst>
              <a:cxn ang="0">
                <a:pos x="connsiteX0" y="connsiteY0"/>
              </a:cxn>
              <a:cxn ang="0">
                <a:pos x="connsiteX1" y="connsiteY1"/>
              </a:cxn>
              <a:cxn ang="0">
                <a:pos x="connsiteX2" y="connsiteY2"/>
              </a:cxn>
              <a:cxn ang="0">
                <a:pos x="connsiteX3" y="connsiteY3"/>
              </a:cxn>
            </a:cxnLst>
            <a:rect l="l" t="t" r="r" b="b"/>
            <a:pathLst>
              <a:path w="3427140" h="1303135">
                <a:moveTo>
                  <a:pt x="3427141" y="1034748"/>
                </a:moveTo>
                <a:lnTo>
                  <a:pt x="105286" y="1303135"/>
                </a:lnTo>
                <a:lnTo>
                  <a:pt x="0" y="0"/>
                </a:lnTo>
                <a:lnTo>
                  <a:pt x="3427141" y="0"/>
                </a:lnTo>
                <a:close/>
              </a:path>
            </a:pathLst>
          </a:custGeom>
        </p:spPr>
      </p:pic>
      <p:pic>
        <p:nvPicPr>
          <p:cNvPr id="2097155" name="图片 5"/>
          <p:cNvPicPr>
            <a:picLocks noChangeAspect="1"/>
          </p:cNvPicPr>
          <p:nvPr>
            <p:custDataLst>
              <p:tags r:id="rId15"/>
            </p:custDataLst>
          </p:nvPr>
        </p:nvPicPr>
        <p:blipFill>
          <a:blip r:embed="rId14"/>
          <a:stretch>
            <a:fillRect/>
          </a:stretch>
        </p:blipFill>
        <p:spPr>
          <a:xfrm flipH="1" flipV="1">
            <a:off x="10700385" y="0"/>
            <a:ext cx="1491615" cy="1223645"/>
          </a:xfrm>
          <a:prstGeom prst="rect">
            <a:avLst/>
          </a:prstGeom>
        </p:spPr>
      </p:pic>
      <p:sp>
        <p:nvSpPr>
          <p:cNvPr id="1048654" name="日期占位符 2"/>
          <p:cNvSpPr>
            <a:spLocks noGrp="1"/>
          </p:cNvSpPr>
          <p:nvPr>
            <p:ph type="dt" sz="half" idx="10"/>
            <p:custDataLst>
              <p:tags r:id="rId16"/>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1048656" name="页脚占位符 3"/>
          <p:cNvSpPr>
            <a:spLocks noGrp="1"/>
          </p:cNvSpPr>
          <p:nvPr>
            <p:ph type="ftr" sz="quarter" idx="11"/>
            <p:custDataLst>
              <p:tags r:id="rId17"/>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4"/>
          <p:cNvSpPr>
            <a:spLocks noGrp="1"/>
          </p:cNvSpPr>
          <p:nvPr>
            <p:ph type="sldNum" sz="quarter" idx="12"/>
            <p:custDataLst>
              <p:tags r:id="rId18"/>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1048660" name="标题占位符 8"/>
          <p:cNvSpPr>
            <a:spLocks noGrp="1"/>
          </p:cNvSpPr>
          <p:nvPr>
            <p:ph type="title"/>
            <p:custDataLst>
              <p:tags r:id="rId19"/>
            </p:custDataLst>
          </p:nvPr>
        </p:nvSpPr>
        <p:spPr>
          <a:xfrm>
            <a:off x="838200" y="391003"/>
            <a:ext cx="10515600" cy="530927"/>
          </a:xfrm>
          <a:prstGeom prst="rect">
            <a:avLst/>
          </a:prstGeom>
          <a:noFill/>
        </p:spPr>
        <p:txBody>
          <a:bodyPr vert="horz" wrap="square" lIns="91440" tIns="0" rIns="91440" bIns="0" rtlCol="0" anchor="b" anchorCtr="0">
            <a:normAutofit/>
          </a:bodyPr>
          <a:lstStyle/>
          <a:p>
            <a:pPr marL="0" marR="0" lvl="0" fontAlgn="auto">
              <a:lnSpc>
                <a:spcPct val="110000"/>
              </a:lnSpc>
              <a:buClrTx/>
              <a:buSzTx/>
              <a:buFontTx/>
            </a:pPr>
            <a:r>
              <a:rPr lang="zh-CN" altLang="en-US"/>
              <a:t>单击此处编辑母版标题样式</a:t>
            </a:r>
            <a:endParaRPr lang="zh-CN" altLang="en-US"/>
          </a:p>
        </p:txBody>
      </p:sp>
      <p:sp>
        <p:nvSpPr>
          <p:cNvPr id="1048662" name="文本占位符 9"/>
          <p:cNvSpPr>
            <a:spLocks noGrp="1"/>
          </p:cNvSpPr>
          <p:nvPr>
            <p:ph type="body" idx="1"/>
            <p:custDataLst>
              <p:tags r:id="rId20"/>
            </p:custDataLst>
          </p:nvPr>
        </p:nvSpPr>
        <p:spPr>
          <a:xfrm>
            <a:off x="838200" y="1052423"/>
            <a:ext cx="10515600" cy="5124540"/>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Font typeface="Wingdings" panose="05000000000000000000" pitchFamily="2" charset="2"/>
              <a:buChar char="¢"/>
            </a:pPr>
            <a:r>
              <a:rPr lang="zh-CN" altLang="en-US"/>
              <a:t>单击此处编辑母版文本样式</a:t>
            </a:r>
            <a:endParaRPr lang="zh-CN" altLang="en-US"/>
          </a:p>
          <a:p>
            <a:pPr marR="0" lvl="1" fontAlgn="auto">
              <a:lnSpc>
                <a:spcPct val="120000"/>
              </a:lnSpc>
              <a:spcBef>
                <a:spcPts val="1200"/>
              </a:spcBef>
              <a:spcAft>
                <a:spcPct val="0"/>
              </a:spcAft>
              <a:buClr>
                <a:schemeClr val="accent1"/>
              </a:buClr>
              <a:buFont typeface="Wingdings" panose="05000000000000000000" pitchFamily="2" charset="2"/>
              <a:buChar char="¢"/>
              <a:tabLst>
                <a:tab pos="1609725"/>
              </a:tabLst>
            </a:pPr>
            <a:r>
              <a:rPr lang="zh-CN" altLang="en-US"/>
              <a:t>二级</a:t>
            </a:r>
            <a:endParaRPr lang="zh-CN" altLang="en-US"/>
          </a:p>
          <a:p>
            <a:pPr marR="0" lvl="2" fontAlgn="auto">
              <a:lnSpc>
                <a:spcPct val="120000"/>
              </a:lnSpc>
              <a:spcBef>
                <a:spcPts val="1200"/>
              </a:spcBef>
              <a:spcAft>
                <a:spcPct val="0"/>
              </a:spcAft>
              <a:buClr>
                <a:schemeClr val="accent1"/>
              </a:buClr>
              <a:buFont typeface="Wingdings" panose="05000000000000000000" pitchFamily="2" charset="2"/>
              <a:buChar char="¢"/>
            </a:pPr>
            <a:r>
              <a:rPr lang="zh-CN" altLang="en-US"/>
              <a:t>三级</a:t>
            </a:r>
            <a:endParaRPr lang="zh-CN" altLang="en-US"/>
          </a:p>
          <a:p>
            <a:pPr marR="0" lvl="3" fontAlgn="auto">
              <a:lnSpc>
                <a:spcPct val="120000"/>
              </a:lnSpc>
              <a:spcBef>
                <a:spcPts val="1200"/>
              </a:spcBef>
              <a:spcAft>
                <a:spcPct val="0"/>
              </a:spcAft>
              <a:buClr>
                <a:schemeClr val="accent1"/>
              </a:buClr>
              <a:buFont typeface="Wingdings" panose="05000000000000000000" pitchFamily="2" charset="2"/>
              <a:buChar char="¢"/>
            </a:pPr>
            <a:r>
              <a:rPr lang="zh-CN" altLang="en-US"/>
              <a:t>四级</a:t>
            </a:r>
            <a:endParaRPr lang="zh-CN" altLang="en-US"/>
          </a:p>
          <a:p>
            <a:pPr marR="0" lvl="4" fontAlgn="auto">
              <a:lnSpc>
                <a:spcPct val="120000"/>
              </a:lnSpc>
              <a:spcBef>
                <a:spcPts val="1200"/>
              </a:spcBef>
              <a:spcAft>
                <a:spcPct val="0"/>
              </a:spcAft>
              <a:buClr>
                <a:schemeClr val="accent1"/>
              </a:buClr>
              <a:buFont typeface="Wingdings" panose="05000000000000000000" pitchFamily="2" charset="2"/>
              <a:buChar char="¢"/>
            </a:pPr>
            <a:r>
              <a:rPr lang="zh-CN" altLang="en-US"/>
              <a:t>五级</a:t>
            </a:r>
            <a:endParaRPr lang="zh-CN" altLang="en-US"/>
          </a:p>
        </p:txBody>
      </p:sp>
      <p:sp>
        <p:nvSpPr>
          <p:cNvPr id="1048664" name="KSO_TEMPLATE" hidden="1"/>
          <p:cNvSpPr/>
          <p:nvPr userDrawn="1">
            <p:custDataLst>
              <p:tags r:id="rId21"/>
            </p:custDataLst>
          </p:nvPr>
        </p:nvSpPr>
        <p:spPr>
          <a:xfrm flipH="1">
            <a:off x="0" y="0"/>
            <a:ext cx="0" cy="0"/>
          </a:xfrm>
          <a:prstGeom prst="rect">
            <a:avLst/>
          </a:prstGeom>
          <a:solidFill>
            <a:srgbClr val="A1D6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spTree>
  </p:cSld>
  <p:clrMap bg1="lt1" tx1="dk1" bg2="lt2" tx2="dk2" accent1="accent1" accent2="accent2" accent3="accent3" accent4="accent4" accent5="accent5" accent6="accent6" hlink="hlink" folHlink="folHlink"/>
  <p:sldLayoutIdLst>
    <p:sldLayoutId id="2147483660" r:id="rId1"/>
    <p:sldLayoutId id="2147484747" r:id="rId2"/>
    <p:sldLayoutId id="2147484748" r:id="rId3"/>
    <p:sldLayoutId id="2147484749" r:id="rId4"/>
    <p:sldLayoutId id="2147484750" r:id="rId5"/>
    <p:sldLayoutId id="2147484751" r:id="rId6"/>
    <p:sldLayoutId id="2147484752" r:id="rId7"/>
    <p:sldLayoutId id="2147484753" r:id="rId8"/>
    <p:sldLayoutId id="2147484754" r:id="rId9"/>
    <p:sldLayoutId id="2147484755" r:id="rId10"/>
    <p:sldLayoutId id="2147484756"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0" normalizeH="0" baseline="0" smtClean="0">
          <a:solidFill>
            <a:schemeClr val="accent1"/>
          </a:solidFill>
          <a:latin typeface="+mj-ea"/>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n-cs"/>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mn-cs"/>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mn-cs"/>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mn-cs"/>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notesSlide" Target="../notesSlides/notesSlide2.xml" /><Relationship Id="rId20" Type="http://schemas.openxmlformats.org/officeDocument/2006/relationships/tags" Target="../tags/tag126.xml" /><Relationship Id="rId21" Type="http://schemas.openxmlformats.org/officeDocument/2006/relationships/tags" Target="../tags/tag127.xml" /><Relationship Id="rId22" Type="http://schemas.openxmlformats.org/officeDocument/2006/relationships/tags" Target="../tags/tag128.xml" /><Relationship Id="rId23" Type="http://schemas.openxmlformats.org/officeDocument/2006/relationships/tags" Target="../tags/tag129.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17" Type="http://schemas.openxmlformats.org/officeDocument/2006/relationships/tags" Target="../tags/tag153.xml" /><Relationship Id="rId18" Type="http://schemas.openxmlformats.org/officeDocument/2006/relationships/tags" Target="../tags/tag154.xml" /><Relationship Id="rId19" Type="http://schemas.openxmlformats.org/officeDocument/2006/relationships/tags" Target="../tags/tag155.xml" /><Relationship Id="rId2" Type="http://schemas.openxmlformats.org/officeDocument/2006/relationships/tags" Target="../tags/tag138.xml" /><Relationship Id="rId20" Type="http://schemas.openxmlformats.org/officeDocument/2006/relationships/tags" Target="../tags/tag156.xml" /><Relationship Id="rId21" Type="http://schemas.openxmlformats.org/officeDocument/2006/relationships/tags" Target="../tags/tag157.xml" /><Relationship Id="rId22" Type="http://schemas.openxmlformats.org/officeDocument/2006/relationships/tags" Target="../tags/tag158.xml" /><Relationship Id="rId23" Type="http://schemas.openxmlformats.org/officeDocument/2006/relationships/tags" Target="../tags/tag159.xml" /><Relationship Id="rId24" Type="http://schemas.openxmlformats.org/officeDocument/2006/relationships/tags" Target="../tags/tag160.xml" /><Relationship Id="rId25" Type="http://schemas.openxmlformats.org/officeDocument/2006/relationships/tags" Target="../tags/tag161.xml" /><Relationship Id="rId26" Type="http://schemas.openxmlformats.org/officeDocument/2006/relationships/tags" Target="../tags/tag162.xml" /><Relationship Id="rId27" Type="http://schemas.openxmlformats.org/officeDocument/2006/relationships/tags" Target="../tags/tag163.xml" /><Relationship Id="rId28" Type="http://schemas.openxmlformats.org/officeDocument/2006/relationships/tags" Target="../tags/tag164.xml" /><Relationship Id="rId29" Type="http://schemas.openxmlformats.org/officeDocument/2006/relationships/tags" Target="../tags/tag165.xml" /><Relationship Id="rId3" Type="http://schemas.openxmlformats.org/officeDocument/2006/relationships/tags" Target="../tags/tag139.xml" /><Relationship Id="rId30" Type="http://schemas.openxmlformats.org/officeDocument/2006/relationships/tags" Target="../tags/tag166.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tags" Target="../tags/tag207.xml" /><Relationship Id="rId13" Type="http://schemas.openxmlformats.org/officeDocument/2006/relationships/tags" Target="../tags/tag208.xml" /><Relationship Id="rId14" Type="http://schemas.openxmlformats.org/officeDocument/2006/relationships/tags" Target="../tags/tag209.xml" /><Relationship Id="rId15" Type="http://schemas.openxmlformats.org/officeDocument/2006/relationships/tags" Target="../tags/tag210.xml" /><Relationship Id="rId16" Type="http://schemas.openxmlformats.org/officeDocument/2006/relationships/tags" Target="../tags/tag211.xml" /><Relationship Id="rId17" Type="http://schemas.openxmlformats.org/officeDocument/2006/relationships/tags" Target="../tags/tag212.xml" /><Relationship Id="rId18" Type="http://schemas.openxmlformats.org/officeDocument/2006/relationships/tags" Target="../tags/tag213.xml" /><Relationship Id="rId19" Type="http://schemas.openxmlformats.org/officeDocument/2006/relationships/tags" Target="../tags/tag214.xml" /><Relationship Id="rId2" Type="http://schemas.openxmlformats.org/officeDocument/2006/relationships/tags" Target="../tags/tag197.xml" /><Relationship Id="rId20" Type="http://schemas.openxmlformats.org/officeDocument/2006/relationships/tags" Target="../tags/tag215.xml" /><Relationship Id="rId21" Type="http://schemas.openxmlformats.org/officeDocument/2006/relationships/tags" Target="../tags/tag216.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tags" Target="../tags/tag223.xml" /><Relationship Id="rId9" Type="http://schemas.openxmlformats.org/officeDocument/2006/relationships/tags" Target="../tags/tag22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5.xml" /><Relationship Id="rId3" Type="http://schemas.openxmlformats.org/officeDocument/2006/relationships/tags" Target="../tags/tag226.xml" /><Relationship Id="rId4" Type="http://schemas.openxmlformats.org/officeDocument/2006/relationships/tags" Target="../tags/tag227.xml" /><Relationship Id="rId5" Type="http://schemas.openxmlformats.org/officeDocument/2006/relationships/tags" Target="../tags/tag22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7.xml" /><Relationship Id="rId11" Type="http://schemas.openxmlformats.org/officeDocument/2006/relationships/tags" Target="../tags/tag238.xml" /><Relationship Id="rId12" Type="http://schemas.openxmlformats.org/officeDocument/2006/relationships/tags" Target="../tags/tag239.xml" /><Relationship Id="rId13" Type="http://schemas.openxmlformats.org/officeDocument/2006/relationships/tags" Target="../tags/tag240.xml" /><Relationship Id="rId14" Type="http://schemas.openxmlformats.org/officeDocument/2006/relationships/tags" Target="../tags/tag241.xml" /><Relationship Id="rId15" Type="http://schemas.openxmlformats.org/officeDocument/2006/relationships/tags" Target="../tags/tag242.xml" /><Relationship Id="rId16" Type="http://schemas.openxmlformats.org/officeDocument/2006/relationships/tags" Target="../tags/tag243.xml" /><Relationship Id="rId17" Type="http://schemas.openxmlformats.org/officeDocument/2006/relationships/tags" Target="../tags/tag244.xml" /><Relationship Id="rId18" Type="http://schemas.openxmlformats.org/officeDocument/2006/relationships/tags" Target="../tags/tag245.xml" /><Relationship Id="rId19" Type="http://schemas.openxmlformats.org/officeDocument/2006/relationships/tags" Target="../tags/tag246.xml" /><Relationship Id="rId2" Type="http://schemas.openxmlformats.org/officeDocument/2006/relationships/tags" Target="../tags/tag229.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ags" Target="../tags/tag252.xml" /><Relationship Id="rId26" Type="http://schemas.openxmlformats.org/officeDocument/2006/relationships/tags" Target="../tags/tag253.xml" /><Relationship Id="rId27" Type="http://schemas.openxmlformats.org/officeDocument/2006/relationships/tags" Target="../tags/tag254.xml" /><Relationship Id="rId28" Type="http://schemas.openxmlformats.org/officeDocument/2006/relationships/tags" Target="../tags/tag255.xml" /><Relationship Id="rId29" Type="http://schemas.openxmlformats.org/officeDocument/2006/relationships/tags" Target="../tags/tag256.xml" /><Relationship Id="rId3" Type="http://schemas.openxmlformats.org/officeDocument/2006/relationships/tags" Target="../tags/tag230.xml" /><Relationship Id="rId30" Type="http://schemas.openxmlformats.org/officeDocument/2006/relationships/tags" Target="../tags/tag257.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10304403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3"/>
          <p:cNvSpPr>
            <a:spLocks noGrp="1"/>
          </p:cNvSpPr>
          <p:nvPr>
            <p:ph type="body" idx="3"/>
            <p:custDataLst>
              <p:tags r:id="rId3"/>
            </p:custDataLst>
          </p:nvPr>
        </p:nvSpPr>
        <p:spPr/>
        <p:txBody>
          <a:bodyPr/>
          <a:lstStyle/>
          <a:p>
            <a:r>
              <a:rPr lang="zh-CN" altLang="en-US"/>
              <a:t>汇报人：</a:t>
            </a:r>
            <a:endParaRPr lang="zh-CN" altLang="en-US"/>
          </a:p>
        </p:txBody>
      </p:sp>
      <p:sp>
        <p:nvSpPr>
          <p:cNvPr id="1048650" name="文本占位符 4"/>
          <p:cNvSpPr>
            <a:spLocks noGrp="1"/>
          </p:cNvSpPr>
          <p:nvPr>
            <p:ph type="body" idx="2"/>
            <p:custDataLst>
              <p:tags r:id="rId4"/>
            </p:custDataLst>
          </p:nvPr>
        </p:nvSpPr>
        <p:spPr/>
        <p:txBody>
          <a:bodyPr/>
          <a:lstStyle/>
          <a:p>
            <a:r>
              <a:rPr lang="zh-CN" altLang="en-US"/>
              <a:t>单击此处添加副标题内容</a:t>
            </a:r>
            <a:endParaRPr lang="zh-CN" altLang="en-US"/>
          </a:p>
        </p:txBody>
      </p:sp>
      <p:sp>
        <p:nvSpPr>
          <p:cNvPr id="1048652" name="标题 5"/>
          <p:cNvSpPr>
            <a:spLocks noGrp="1"/>
          </p:cNvSpPr>
          <p:nvPr>
            <p:ph type="title" idx="1"/>
            <p:custDataLst>
              <p:tags r:id="rId5"/>
            </p:custDataLst>
          </p:nvPr>
        </p:nvSpPr>
        <p:spPr/>
        <p:txBody>
          <a:bodyPr/>
          <a:lstStyle/>
          <a:p>
            <a:r>
              <a:rPr lang="zh-CN" altLang="en-US"/>
              <a:t>积极心理学解读</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38" name="文本占位符 2"/>
          <p:cNvSpPr>
            <a:spLocks noGrp="1"/>
          </p:cNvSpPr>
          <p:nvPr>
            <p:ph type="body" idx="6"/>
            <p:custDataLst>
              <p:tags r:id="rId3"/>
            </p:custDataLst>
          </p:nvPr>
        </p:nvSpPr>
        <p:spPr/>
        <p:txBody>
          <a:bodyPr/>
          <a:lstStyle/>
          <a:p>
            <a:r>
              <a:rPr lang="zh-CN" altLang="en-US"/>
              <a:t>C O N T E N T S</a:t>
            </a:r>
            <a:endParaRPr lang="zh-CN" altLang="en-US"/>
          </a:p>
        </p:txBody>
      </p:sp>
      <p:sp>
        <p:nvSpPr>
          <p:cNvPr id="1048840" name="标题 3"/>
          <p:cNvSpPr>
            <a:spLocks noGrp="1"/>
          </p:cNvSpPr>
          <p:nvPr>
            <p:ph type="title" idx="5"/>
            <p:custDataLst>
              <p:tags r:id="rId4"/>
            </p:custDataLst>
          </p:nvPr>
        </p:nvSpPr>
        <p:spPr/>
        <p:txBody>
          <a:bodyPr>
            <a:normAutofit fontScale="90000"/>
          </a:bodyPr>
          <a:lstStyle/>
          <a:p>
            <a:r>
              <a:rPr lang="zh-CN" altLang="en-US"/>
              <a:t>目录</a:t>
            </a:r>
            <a:endParaRPr lang="zh-CN" altLang="en-US"/>
          </a:p>
        </p:txBody>
      </p:sp>
      <p:sp>
        <p:nvSpPr>
          <p:cNvPr id="1048842" name="矩形: 圆角 28"/>
          <p:cNvSpPr/>
          <p:nvPr>
            <p:custDataLst>
              <p:tags r:id="rId5"/>
            </p:custDataLst>
          </p:nvPr>
        </p:nvSpPr>
        <p:spPr>
          <a:xfrm>
            <a:off x="3983990" y="887095"/>
            <a:ext cx="6586220"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44" name="序号"/>
          <p:cNvSpPr txBox="1"/>
          <p:nvPr>
            <p:custDataLst>
              <p:tags r:id="rId6"/>
            </p:custDataLst>
          </p:nvPr>
        </p:nvSpPr>
        <p:spPr>
          <a:xfrm>
            <a:off x="4057930" y="93251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01</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46" name="标题"/>
          <p:cNvSpPr txBox="1"/>
          <p:nvPr>
            <p:custDataLst>
              <p:tags r:id="rId7"/>
            </p:custDataLst>
          </p:nvPr>
        </p:nvSpPr>
        <p:spPr>
          <a:xfrm>
            <a:off x="4915104" y="99799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单击此处添加文本</a:t>
            </a:r>
            <a:endParaRPr lang="zh-CN" altLang="en-US" sz="2800">
              <a:solidFill>
                <a:schemeClr val="accent1">
                  <a:lumMod val="75000"/>
                </a:schemeClr>
              </a:solidFill>
              <a:latin typeface="+mj-ea"/>
              <a:ea typeface="+mj-ea"/>
              <a:cs typeface="MiSans Normal" panose="00000500000000000000" charset="-122"/>
              <a:sym typeface="+mn-ea"/>
            </a:endParaRPr>
          </a:p>
        </p:txBody>
      </p:sp>
      <p:sp>
        <p:nvSpPr>
          <p:cNvPr id="1048848" name="矩形: 圆角 28"/>
          <p:cNvSpPr/>
          <p:nvPr>
            <p:custDataLst>
              <p:tags r:id="rId8"/>
            </p:custDataLst>
          </p:nvPr>
        </p:nvSpPr>
        <p:spPr>
          <a:xfrm>
            <a:off x="3983990" y="1783715"/>
            <a:ext cx="6586220"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50" name="序号"/>
          <p:cNvSpPr txBox="1"/>
          <p:nvPr>
            <p:custDataLst>
              <p:tags r:id="rId9"/>
            </p:custDataLst>
          </p:nvPr>
        </p:nvSpPr>
        <p:spPr>
          <a:xfrm>
            <a:off x="4057930" y="182913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02</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52" name="标题"/>
          <p:cNvSpPr txBox="1"/>
          <p:nvPr>
            <p:custDataLst>
              <p:tags r:id="rId10"/>
            </p:custDataLst>
          </p:nvPr>
        </p:nvSpPr>
        <p:spPr>
          <a:xfrm>
            <a:off x="4915104" y="189461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积极心理学概述</a:t>
            </a:r>
            <a:endParaRPr lang="zh-CN" altLang="en-US" sz="2800">
              <a:solidFill>
                <a:schemeClr val="accent1">
                  <a:lumMod val="75000"/>
                </a:schemeClr>
              </a:solidFill>
              <a:latin typeface="+mj-ea"/>
              <a:ea typeface="+mj-ea"/>
              <a:cs typeface="MiSans Normal" panose="00000500000000000000" charset="-122"/>
              <a:sym typeface="+mn-ea"/>
            </a:endParaRPr>
          </a:p>
        </p:txBody>
      </p:sp>
      <p:sp>
        <p:nvSpPr>
          <p:cNvPr id="1048854" name="矩形: 圆角 28"/>
          <p:cNvSpPr/>
          <p:nvPr>
            <p:custDataLst>
              <p:tags r:id="rId11"/>
            </p:custDataLst>
          </p:nvPr>
        </p:nvSpPr>
        <p:spPr>
          <a:xfrm>
            <a:off x="3983990" y="2680335"/>
            <a:ext cx="6586220"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56" name="序号"/>
          <p:cNvSpPr txBox="1"/>
          <p:nvPr>
            <p:custDataLst>
              <p:tags r:id="rId12"/>
            </p:custDataLst>
          </p:nvPr>
        </p:nvSpPr>
        <p:spPr>
          <a:xfrm>
            <a:off x="4057930" y="272575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03</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58" name="标题"/>
          <p:cNvSpPr txBox="1"/>
          <p:nvPr>
            <p:custDataLst>
              <p:tags r:id="rId13"/>
            </p:custDataLst>
          </p:nvPr>
        </p:nvSpPr>
        <p:spPr>
          <a:xfrm>
            <a:off x="4915104" y="279123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积极心理学的理论基础</a:t>
            </a:r>
            <a:endParaRPr lang="zh-CN" altLang="en-US" sz="2800">
              <a:solidFill>
                <a:schemeClr val="accent1">
                  <a:lumMod val="75000"/>
                </a:schemeClr>
              </a:solidFill>
              <a:latin typeface="+mj-ea"/>
              <a:ea typeface="+mj-ea"/>
              <a:cs typeface="MiSans Normal" panose="00000500000000000000" charset="-122"/>
              <a:sym typeface="+mn-ea"/>
            </a:endParaRPr>
          </a:p>
        </p:txBody>
      </p:sp>
      <p:sp>
        <p:nvSpPr>
          <p:cNvPr id="1048860" name="矩形: 圆角 28"/>
          <p:cNvSpPr/>
          <p:nvPr>
            <p:custDataLst>
              <p:tags r:id="rId14"/>
            </p:custDataLst>
          </p:nvPr>
        </p:nvSpPr>
        <p:spPr>
          <a:xfrm>
            <a:off x="3983990" y="3576955"/>
            <a:ext cx="6586220"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62" name="序号"/>
          <p:cNvSpPr txBox="1"/>
          <p:nvPr>
            <p:custDataLst>
              <p:tags r:id="rId15"/>
            </p:custDataLst>
          </p:nvPr>
        </p:nvSpPr>
        <p:spPr>
          <a:xfrm>
            <a:off x="4057930" y="362237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04</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64" name="标题"/>
          <p:cNvSpPr txBox="1"/>
          <p:nvPr>
            <p:custDataLst>
              <p:tags r:id="rId16"/>
            </p:custDataLst>
          </p:nvPr>
        </p:nvSpPr>
        <p:spPr>
          <a:xfrm>
            <a:off x="4915104" y="368785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积极心理学的主要研究领域</a:t>
            </a:r>
            <a:endParaRPr lang="zh-CN" altLang="en-US" sz="2800">
              <a:solidFill>
                <a:schemeClr val="accent1">
                  <a:lumMod val="75000"/>
                </a:schemeClr>
              </a:solidFill>
              <a:latin typeface="+mj-ea"/>
              <a:ea typeface="+mj-ea"/>
              <a:cs typeface="MiSans Normal" panose="00000500000000000000" charset="-122"/>
              <a:sym typeface="+mn-ea"/>
            </a:endParaRPr>
          </a:p>
        </p:txBody>
      </p:sp>
      <p:sp>
        <p:nvSpPr>
          <p:cNvPr id="1048866" name="矩形: 圆角 28"/>
          <p:cNvSpPr/>
          <p:nvPr>
            <p:custDataLst>
              <p:tags r:id="rId17"/>
            </p:custDataLst>
          </p:nvPr>
        </p:nvSpPr>
        <p:spPr>
          <a:xfrm>
            <a:off x="3983990" y="4473575"/>
            <a:ext cx="6586220"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68" name="序号"/>
          <p:cNvSpPr txBox="1"/>
          <p:nvPr>
            <p:custDataLst>
              <p:tags r:id="rId18"/>
            </p:custDataLst>
          </p:nvPr>
        </p:nvSpPr>
        <p:spPr>
          <a:xfrm>
            <a:off x="4057930" y="451899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05</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70" name="标题"/>
          <p:cNvSpPr txBox="1"/>
          <p:nvPr>
            <p:custDataLst>
              <p:tags r:id="rId19"/>
            </p:custDataLst>
          </p:nvPr>
        </p:nvSpPr>
        <p:spPr>
          <a:xfrm>
            <a:off x="4915104" y="458447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积极心理学在实践中的应用</a:t>
            </a:r>
            <a:endParaRPr lang="zh-CN" altLang="en-US" sz="2800">
              <a:solidFill>
                <a:schemeClr val="accent1">
                  <a:lumMod val="75000"/>
                </a:schemeClr>
              </a:solidFill>
              <a:latin typeface="+mj-ea"/>
              <a:ea typeface="+mj-ea"/>
              <a:cs typeface="MiSans Normal" panose="00000500000000000000" charset="-122"/>
              <a:sym typeface="+mn-ea"/>
            </a:endParaRPr>
          </a:p>
        </p:txBody>
      </p:sp>
      <p:sp>
        <p:nvSpPr>
          <p:cNvPr id="1048872" name="矩形: 圆角 28"/>
          <p:cNvSpPr/>
          <p:nvPr>
            <p:custDataLst>
              <p:tags r:id="rId20"/>
            </p:custDataLst>
          </p:nvPr>
        </p:nvSpPr>
        <p:spPr>
          <a:xfrm>
            <a:off x="3983990" y="5370195"/>
            <a:ext cx="6586220" cy="690245"/>
          </a:xfrm>
          <a:prstGeom prst="roundRect">
            <a:avLst>
              <a:gd name="adj" fmla="val 50000"/>
            </a:avLst>
          </a:prstGeom>
          <a:solidFill>
            <a:schemeClr val="bg1"/>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solidFill>
                <a:schemeClr val="lt1"/>
              </a:solidFill>
              <a:cs typeface="MiSans Normal" panose="00000500000000000000" charset="-122"/>
            </a:endParaRPr>
          </a:p>
        </p:txBody>
      </p:sp>
      <p:sp>
        <p:nvSpPr>
          <p:cNvPr id="1048874" name="序号"/>
          <p:cNvSpPr txBox="1"/>
          <p:nvPr>
            <p:custDataLst>
              <p:tags r:id="rId21"/>
            </p:custDataLst>
          </p:nvPr>
        </p:nvSpPr>
        <p:spPr>
          <a:xfrm>
            <a:off x="4057930" y="5415613"/>
            <a:ext cx="597856" cy="599409"/>
          </a:xfrm>
          <a:prstGeom prst="ellipse">
            <a:avLst/>
          </a:prstGeom>
          <a:solidFill>
            <a:schemeClr val="accent1"/>
          </a:solidFill>
        </p:spPr>
        <p:txBody>
          <a:bodyPr vert="horz" wrap="square" lIns="91440" tIns="0" rIns="91440" bIns="0" rtlCol="0" anchor="ctr" anchorCtr="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1500">
                <a:solidFill>
                  <a:schemeClr val="lt1">
                    <a:lumMod val="100000"/>
                  </a:schemeClr>
                </a:solidFill>
                <a:latin typeface="+mj-ea"/>
                <a:ea typeface="+mj-ea"/>
                <a:cs typeface="MiSans Normal" panose="00000500000000000000" charset="-122"/>
                <a:sym typeface="+mn-ea"/>
              </a:rPr>
              <a:t>06</a:t>
            </a:r>
            <a:endParaRPr lang="en-US" altLang="zh-CN" sz="1500">
              <a:solidFill>
                <a:schemeClr val="lt1">
                  <a:lumMod val="100000"/>
                </a:schemeClr>
              </a:solidFill>
              <a:latin typeface="+mj-ea"/>
              <a:ea typeface="+mj-ea"/>
              <a:cs typeface="MiSans Normal" panose="00000500000000000000" charset="-122"/>
              <a:sym typeface="+mn-ea"/>
            </a:endParaRPr>
          </a:p>
        </p:txBody>
      </p:sp>
      <p:sp>
        <p:nvSpPr>
          <p:cNvPr id="1048876" name="标题"/>
          <p:cNvSpPr txBox="1"/>
          <p:nvPr>
            <p:custDataLst>
              <p:tags r:id="rId22"/>
            </p:custDataLst>
          </p:nvPr>
        </p:nvSpPr>
        <p:spPr>
          <a:xfrm>
            <a:off x="4915104" y="5481099"/>
            <a:ext cx="4286398" cy="489034"/>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800">
                <a:solidFill>
                  <a:schemeClr val="accent1">
                    <a:lumMod val="75000"/>
                  </a:schemeClr>
                </a:solidFill>
                <a:latin typeface="+mj-ea"/>
                <a:ea typeface="+mj-ea"/>
                <a:cs typeface="MiSans Normal" panose="00000500000000000000" charset="-122"/>
                <a:sym typeface="+mn-ea"/>
              </a:rPr>
              <a:t>积极心理学的未来展望</a:t>
            </a:r>
            <a:endParaRPr lang="zh-CN" altLang="en-US" sz="2800">
              <a:solidFill>
                <a:schemeClr val="accent1">
                  <a:lumMod val="75000"/>
                </a:schemeClr>
              </a:solidFill>
              <a:latin typeface="+mj-ea"/>
              <a:ea typeface="+mj-ea"/>
              <a:cs typeface="MiSans Normal" panose="00000500000000000000" charset="-122"/>
              <a:sym typeface="+mn-ea"/>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26" name="标题 1"/>
          <p:cNvSpPr>
            <a:spLocks noGrp="1"/>
          </p:cNvSpPr>
          <p:nvPr>
            <p:ph type="title" idx="4"/>
            <p:custDataLst>
              <p:tags r:id="rId2"/>
            </p:custDataLst>
          </p:nvPr>
        </p:nvSpPr>
        <p:spPr/>
        <p:txBody>
          <a:bodyPr/>
          <a:lstStyle/>
          <a:p>
            <a:r>
              <a:rPr lang="zh-CN" altLang="en-US"/>
              <a:t>添加章节标题</a:t>
            </a:r>
            <a:endParaRPr lang="zh-CN" altLang="en-US"/>
          </a:p>
        </p:txBody>
      </p:sp>
      <p:sp>
        <p:nvSpPr>
          <p:cNvPr id="1048928" name="文本占位符 3"/>
          <p:cNvSpPr>
            <a:spLocks noGrp="1"/>
          </p:cNvSpPr>
          <p:nvPr>
            <p:ph type="body" idx="2"/>
            <p:custDataLst>
              <p:tags r:id="rId3"/>
            </p:custDataLst>
          </p:nvPr>
        </p:nvSpPr>
        <p:spPr/>
        <p:txBody>
          <a:bodyPr>
            <a:normAutofit fontScale="78409"/>
          </a:bodyPr>
          <a:lstStyle/>
          <a:p>
            <a:r>
              <a:rPr lang="zh-CN" altLang="en-US"/>
              <a:t>https://www.docer.com</a:t>
            </a:r>
            <a:endParaRPr lang="zh-CN" altLang="en-US"/>
          </a:p>
        </p:txBody>
      </p:sp>
      <p:sp>
        <p:nvSpPr>
          <p:cNvPr id="1048930" name="文本占位符 4"/>
          <p:cNvSpPr>
            <a:spLocks noGrp="1"/>
          </p:cNvSpPr>
          <p:nvPr>
            <p:ph type="body" idx="1"/>
            <p:custDataLst>
              <p:tags r:id="rId4"/>
            </p:custDataLst>
          </p:nvPr>
        </p:nvSpPr>
        <p:spPr/>
        <p:txBody>
          <a:bodyPr/>
          <a:lstStyle/>
          <a:p>
            <a:r>
              <a:rPr lang="zh-CN" altLang="en-US"/>
              <a:t>PRT ONE</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72" name="标题 1"/>
          <p:cNvSpPr>
            <a:spLocks noGrp="1"/>
          </p:cNvSpPr>
          <p:nvPr>
            <p:ph type="title" idx="4"/>
            <p:custDataLst>
              <p:tags r:id="rId2"/>
            </p:custDataLst>
          </p:nvPr>
        </p:nvSpPr>
        <p:spPr/>
        <p:txBody>
          <a:bodyPr>
            <a:normAutofit fontScale="96667"/>
          </a:bodyPr>
          <a:lstStyle/>
          <a:p>
            <a:r>
              <a:rPr lang="zh-CN" altLang="en-US"/>
              <a:t>积极心理学概述</a:t>
            </a:r>
            <a:endParaRPr lang="zh-CN" altLang="en-US"/>
          </a:p>
        </p:txBody>
      </p:sp>
      <p:sp>
        <p:nvSpPr>
          <p:cNvPr id="1048974" name="文本占位符 3"/>
          <p:cNvSpPr>
            <a:spLocks noGrp="1"/>
          </p:cNvSpPr>
          <p:nvPr>
            <p:ph type="body" idx="2"/>
            <p:custDataLst>
              <p:tags r:id="rId3"/>
            </p:custDataLst>
          </p:nvPr>
        </p:nvSpPr>
        <p:spPr/>
        <p:txBody>
          <a:bodyPr>
            <a:normAutofit fontScale="78409"/>
          </a:bodyPr>
          <a:lstStyle/>
          <a:p>
            <a:r>
              <a:rPr lang="zh-CN" altLang="en-US"/>
              <a:t>https://www.docer.com</a:t>
            </a:r>
            <a:endParaRPr lang="zh-CN" altLang="en-US"/>
          </a:p>
        </p:txBody>
      </p:sp>
      <p:sp>
        <p:nvSpPr>
          <p:cNvPr id="1048976" name="文本占位符 4"/>
          <p:cNvSpPr>
            <a:spLocks noGrp="1"/>
          </p:cNvSpPr>
          <p:nvPr>
            <p:ph type="body" idx="1"/>
            <p:custDataLst>
              <p:tags r:id="rId4"/>
            </p:custDataLst>
          </p:nvPr>
        </p:nvSpPr>
        <p:spPr/>
        <p:txBody>
          <a:bodyPr/>
          <a:lstStyle/>
          <a:p>
            <a:r>
              <a:rPr lang="zh-CN" altLang="en-US"/>
              <a:t>PRT TWO</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18" name="标题 1"/>
          <p:cNvSpPr>
            <a:spLocks noGrp="1"/>
          </p:cNvSpPr>
          <p:nvPr>
            <p:ph type="title" idx="3"/>
          </p:nvPr>
        </p:nvSpPr>
        <p:spPr/>
        <p:txBody>
          <a:bodyPr/>
          <a:lstStyle/>
          <a:p>
            <a:r>
              <a:rPr lang="zh-CN" altLang="en-US"/>
              <a:t>积极心理学的定义</a:t>
            </a:r>
            <a:endParaRPr lang="zh-CN" altLang="en-US"/>
          </a:p>
        </p:txBody>
      </p:sp>
      <p:sp>
        <p:nvSpPr>
          <p:cNvPr id="1049020"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22"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24"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26"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28"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2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30"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32"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34"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36"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38"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40"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42"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44"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46"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48"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0"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2"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4"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56"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积极心理学是一门研究人类积极心理品质的科学</a:t>
            </a:r>
            <a:endParaRPr lang="zh-CN" altLang="en-US" sz="1200" spc="150">
              <a:solidFill>
                <a:schemeClr val="tx1">
                  <a:lumMod val="65000"/>
                  <a:lumOff val="35000"/>
                </a:schemeClr>
              </a:solidFill>
              <a:latin typeface="+mn-ea"/>
              <a:sym typeface="+mn-ea"/>
            </a:endParaRPr>
          </a:p>
        </p:txBody>
      </p:sp>
      <p:sp>
        <p:nvSpPr>
          <p:cNvPr id="1049058"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它强调人类潜能的发挥和自我实现的重要性</a:t>
            </a:r>
            <a:endParaRPr lang="zh-CN" altLang="en-US" sz="1200" spc="150">
              <a:solidFill>
                <a:schemeClr val="tx1">
                  <a:lumMod val="65000"/>
                  <a:lumOff val="35000"/>
                </a:schemeClr>
              </a:solidFill>
              <a:latin typeface="+mn-ea"/>
              <a:sym typeface="+mn-ea"/>
            </a:endParaRPr>
          </a:p>
        </p:txBody>
      </p:sp>
      <p:sp>
        <p:nvSpPr>
          <p:cNvPr id="1049060"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积极心理学旨在帮助人们发现和培养内在的积极力量从而更好地应对挑战和困难</a:t>
            </a:r>
            <a:endParaRPr lang="zh-CN" altLang="en-US" sz="1200" spc="150">
              <a:solidFill>
                <a:schemeClr val="tx1">
                  <a:lumMod val="65000"/>
                  <a:lumOff val="35000"/>
                </a:schemeClr>
              </a:solidFill>
              <a:latin typeface="+mn-ea"/>
              <a:sym typeface="+mn-ea"/>
            </a:endParaRPr>
          </a:p>
        </p:txBody>
      </p:sp>
      <p:sp>
        <p:nvSpPr>
          <p:cNvPr id="1049062"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它关注人类的积极情绪、幸福感和人生意义等方面</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96" name="标题 1"/>
          <p:cNvSpPr>
            <a:spLocks noGrp="1"/>
          </p:cNvSpPr>
          <p:nvPr>
            <p:ph type="title" idx="3"/>
          </p:nvPr>
        </p:nvSpPr>
        <p:spPr/>
        <p:txBody>
          <a:bodyPr/>
          <a:lstStyle/>
          <a:p>
            <a:r>
              <a:rPr lang="zh-CN" altLang="en-US"/>
              <a:t>积极心理学的研究对象和方法</a:t>
            </a:r>
            <a:endParaRPr lang="zh-CN" altLang="en-US"/>
          </a:p>
        </p:txBody>
      </p:sp>
      <p:sp>
        <p:nvSpPr>
          <p:cNvPr id="1049098" name="圆角矩形 21"/>
          <p:cNvSpPr/>
          <p:nvPr>
            <p:custDataLst>
              <p:tags r:id="rId2"/>
            </p:custDataLst>
          </p:nvPr>
        </p:nvSpPr>
        <p:spPr>
          <a:xfrm rot="16200000">
            <a:off x="5609884" y="-2402825"/>
            <a:ext cx="966397" cy="1096760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00" name="圆角矩形 22"/>
          <p:cNvSpPr/>
          <p:nvPr>
            <p:custDataLst>
              <p:tags r:id="rId3"/>
            </p:custDataLst>
          </p:nvPr>
        </p:nvSpPr>
        <p:spPr>
          <a:xfrm rot="16200000">
            <a:off x="198600" y="3007819"/>
            <a:ext cx="964805" cy="1447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02" name="圆角矩形 5"/>
          <p:cNvSpPr/>
          <p:nvPr>
            <p:custDataLst>
              <p:tags r:id="rId4"/>
            </p:custDataLst>
          </p:nvPr>
        </p:nvSpPr>
        <p:spPr>
          <a:xfrm rot="16200000">
            <a:off x="5610524" y="-825094"/>
            <a:ext cx="966397" cy="1096840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04" name="圆角矩形 6"/>
          <p:cNvSpPr/>
          <p:nvPr>
            <p:custDataLst>
              <p:tags r:id="rId5"/>
            </p:custDataLst>
          </p:nvPr>
        </p:nvSpPr>
        <p:spPr>
          <a:xfrm rot="16200000">
            <a:off x="199240" y="4586830"/>
            <a:ext cx="964805" cy="14476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06" name="文本框 3"/>
          <p:cNvSpPr txBox="1"/>
          <p:nvPr>
            <p:custDataLst>
              <p:tags r:id="rId6"/>
            </p:custDataLst>
          </p:nvPr>
        </p:nvSpPr>
        <p:spPr>
          <a:xfrm>
            <a:off x="1069425" y="2597378"/>
            <a:ext cx="10507075" cy="966397"/>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研究对象：关注人类积极心理品质和幸福感</a:t>
            </a:r>
            <a:endParaRPr lang="zh-CN" altLang="en-US" sz="2400">
              <a:latin typeface="+mn-ea"/>
              <a:ea typeface="+mn-ea"/>
            </a:endParaRPr>
          </a:p>
        </p:txBody>
      </p:sp>
      <p:sp>
        <p:nvSpPr>
          <p:cNvPr id="1049108" name="文本框 4"/>
          <p:cNvSpPr txBox="1"/>
          <p:nvPr>
            <p:custDataLst>
              <p:tags r:id="rId7"/>
            </p:custDataLst>
          </p:nvPr>
        </p:nvSpPr>
        <p:spPr>
          <a:xfrm>
            <a:off x="1069425" y="4177030"/>
            <a:ext cx="10507075" cy="965601"/>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研究方法：综合运用心理学、社会学、统计学等多种方法</a:t>
            </a:r>
            <a:endParaRPr lang="zh-CN" altLang="en-US" sz="24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42" name="标题 1"/>
          <p:cNvSpPr>
            <a:spLocks noGrp="1"/>
          </p:cNvSpPr>
          <p:nvPr>
            <p:ph type="title" idx="3"/>
          </p:nvPr>
        </p:nvSpPr>
        <p:spPr/>
        <p:txBody>
          <a:bodyPr/>
          <a:lstStyle/>
          <a:p>
            <a:r>
              <a:rPr lang="zh-CN" altLang="en-US"/>
              <a:t>积极心理学的发展历程</a:t>
            </a:r>
            <a:endParaRPr lang="zh-CN" altLang="en-US"/>
          </a:p>
        </p:txBody>
      </p:sp>
      <p:sp>
        <p:nvSpPr>
          <p:cNvPr id="104914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4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4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发展：研究人类积极心理品质、关注人类健康幸福与和谐发展</a:t>
            </a:r>
            <a:endParaRPr lang="zh-CN" altLang="en-US" sz="1400" spc="150">
              <a:solidFill>
                <a:schemeClr val="tx1"/>
              </a:solidFill>
              <a:effectLst/>
              <a:latin typeface="+mn-ea"/>
              <a:sym typeface="+mn-ea"/>
            </a:endParaRPr>
          </a:p>
        </p:txBody>
      </p:sp>
      <p:sp>
        <p:nvSpPr>
          <p:cNvPr id="104915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起源：20世纪末美国心理学家塞里格曼提出积极心理学概念</a:t>
            </a:r>
            <a:endParaRPr lang="zh-CN" altLang="en-US" sz="1400" spc="150">
              <a:solidFill>
                <a:schemeClr val="tx1"/>
              </a:solidFill>
              <a:effectLst/>
              <a:latin typeface="+mn-ea"/>
              <a:sym typeface="+mn-ea"/>
            </a:endParaRPr>
          </a:p>
        </p:txBody>
      </p:sp>
      <p:sp>
        <p:nvSpPr>
          <p:cNvPr id="104915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贡献：拓展了心理学的研究领域为人类心理健康提供了新的思路和方法</a:t>
            </a:r>
            <a:endParaRPr lang="zh-CN" altLang="en-US" sz="1400" spc="150">
              <a:solidFill>
                <a:schemeClr val="tx1"/>
              </a:solidFill>
              <a:effectLst/>
              <a:latin typeface="+mn-ea"/>
              <a:sym typeface="+mn-ea"/>
            </a:endParaRPr>
          </a:p>
        </p:txBody>
      </p:sp>
      <p:sp>
        <p:nvSpPr>
          <p:cNvPr id="104915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应用：在教育、组织管理、心理咨询和治疗等领域得到广泛应用</a:t>
            </a:r>
            <a:endParaRPr lang="zh-CN" altLang="en-US" sz="1400" spc="150">
              <a:solidFill>
                <a:schemeClr val="tx1"/>
              </a:solidFill>
              <a:effectLst/>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92" name="标题 1"/>
          <p:cNvSpPr>
            <a:spLocks noGrp="1"/>
          </p:cNvSpPr>
          <p:nvPr>
            <p:ph type="title" idx="4"/>
            <p:custDataLst>
              <p:tags r:id="rId2"/>
            </p:custDataLst>
          </p:nvPr>
        </p:nvSpPr>
        <p:spPr/>
        <p:txBody>
          <a:bodyPr>
            <a:normAutofit fontScale="90000"/>
          </a:bodyPr>
          <a:lstStyle/>
          <a:p>
            <a:r>
              <a:rPr lang="zh-CN" altLang="en-US"/>
              <a:t>积极心理学的理论基础</a:t>
            </a:r>
            <a:endParaRPr lang="zh-CN" altLang="en-US"/>
          </a:p>
        </p:txBody>
      </p:sp>
      <p:sp>
        <p:nvSpPr>
          <p:cNvPr id="1049194" name="文本占位符 3"/>
          <p:cNvSpPr>
            <a:spLocks noGrp="1"/>
          </p:cNvSpPr>
          <p:nvPr>
            <p:ph type="body" idx="2"/>
            <p:custDataLst>
              <p:tags r:id="rId3"/>
            </p:custDataLst>
          </p:nvPr>
        </p:nvSpPr>
        <p:spPr/>
        <p:txBody>
          <a:bodyPr>
            <a:normAutofit fontScale="78409"/>
          </a:bodyPr>
          <a:lstStyle/>
          <a:p>
            <a:r>
              <a:rPr lang="zh-CN" altLang="en-US"/>
              <a:t>https://www.docer.com</a:t>
            </a:r>
            <a:endParaRPr lang="zh-CN" altLang="en-US"/>
          </a:p>
        </p:txBody>
      </p:sp>
      <p:sp>
        <p:nvSpPr>
          <p:cNvPr id="1049196" name="文本占位符 4"/>
          <p:cNvSpPr>
            <a:spLocks noGrp="1"/>
          </p:cNvSpPr>
          <p:nvPr>
            <p:ph type="body" idx="1"/>
            <p:custDataLst>
              <p:tags r:id="rId4"/>
            </p:custDataLst>
          </p:nvPr>
        </p:nvSpPr>
        <p:spPr/>
        <p:txBody>
          <a:bodyPr/>
          <a:lstStyle/>
          <a:p>
            <a:r>
              <a:rPr lang="zh-CN" altLang="en-US"/>
              <a:t>PRT THREE</a:t>
            </a:r>
            <a:endParaRPr lang="zh-CN" altLang="en-US"/>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38" name="标题 1"/>
          <p:cNvSpPr>
            <a:spLocks noGrp="1"/>
          </p:cNvSpPr>
          <p:nvPr>
            <p:ph type="title" idx="3"/>
          </p:nvPr>
        </p:nvSpPr>
        <p:spPr/>
        <p:txBody>
          <a:bodyPr/>
          <a:lstStyle/>
          <a:p>
            <a:r>
              <a:rPr lang="zh-CN" altLang="en-US"/>
              <a:t>乐观主义和悲观主义</a:t>
            </a:r>
            <a:endParaRPr lang="zh-CN" altLang="en-US"/>
          </a:p>
        </p:txBody>
      </p:sp>
      <p:sp>
        <p:nvSpPr>
          <p:cNvPr id="1049240"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42"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44"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46"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48"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50"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5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54"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56"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fontScale="87500"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积极心理学：强调关注和培养人的积极品质和力量促进个人和社会的繁荣发展</a:t>
            </a:r>
            <a:endParaRPr lang="zh-CN" altLang="en-US" sz="2400">
              <a:latin typeface="+mn-ea"/>
              <a:ea typeface="+mn-ea"/>
            </a:endParaRPr>
          </a:p>
        </p:txBody>
      </p:sp>
      <p:sp>
        <p:nvSpPr>
          <p:cNvPr id="1049258"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fontScale="87500"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理论基础：积极心理学基于乐观主义和悲观主义的对比强调积极品质和力量的重要性</a:t>
            </a:r>
            <a:endParaRPr lang="zh-CN" altLang="en-US" sz="2400">
              <a:latin typeface="+mn-ea"/>
              <a:ea typeface="+mn-ea"/>
            </a:endParaRPr>
          </a:p>
        </p:txBody>
      </p:sp>
      <p:sp>
        <p:nvSpPr>
          <p:cNvPr id="1049260"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乐观主义：对未来的积极预期和希望认为事情会向好的方向发展</a:t>
            </a:r>
            <a:endParaRPr lang="zh-CN" altLang="en-US" sz="2400">
              <a:latin typeface="+mn-ea"/>
              <a:ea typeface="+mn-ea"/>
            </a:endParaRPr>
          </a:p>
        </p:txBody>
      </p:sp>
      <p:sp>
        <p:nvSpPr>
          <p:cNvPr id="1049262"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悲观主义：对未来的消极预期和担忧认为事情会向不好的方向发展</a:t>
            </a:r>
            <a:endParaRPr lang="zh-CN" altLang="en-US" sz="2400">
              <a:latin typeface="+mn-ea"/>
              <a:ea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96" name="标题 1"/>
          <p:cNvSpPr>
            <a:spLocks noGrp="1"/>
          </p:cNvSpPr>
          <p:nvPr>
            <p:ph type="title" idx="3"/>
          </p:nvPr>
        </p:nvSpPr>
        <p:spPr/>
        <p:txBody>
          <a:bodyPr/>
          <a:lstStyle/>
          <a:p>
            <a:r>
              <a:rPr lang="zh-CN" altLang="en-US"/>
              <a:t>心理弹性和心理韧性</a:t>
            </a:r>
            <a:endParaRPr lang="zh-CN" altLang="en-US"/>
          </a:p>
        </p:txBody>
      </p:sp>
      <p:sp>
        <p:nvSpPr>
          <p:cNvPr id="1049298"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0"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2"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4"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6"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08"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2"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1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心理弹性：指个体在面对压力、挫折和逆境时所表现出来的适应能力和应对能力</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31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两者关系：心理弹性和心理韧性相互关联共同影响个体的适应能力和应对能力</a:t>
            </a:r>
            <a:endParaRPr sz="2000" err="1">
              <a:solidFill>
                <a:schemeClr val="tx1">
                  <a:lumMod val="75000"/>
                  <a:lumOff val="25000"/>
                </a:schemeClr>
              </a:solidFill>
              <a:latin typeface="+mn-ea"/>
              <a:ea typeface="+mn-ea"/>
              <a:cs typeface="+mn-ea"/>
              <a:sym typeface="+mn-lt"/>
            </a:endParaRPr>
          </a:p>
        </p:txBody>
      </p:sp>
      <p:sp>
        <p:nvSpPr>
          <p:cNvPr id="1049318"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0"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2"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324"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6"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28"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30"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32"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3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积极心理学中心理弹性和心理韧性被认为是重要的心理素质可以通过训练和培养来提高</a:t>
            </a:r>
            <a:endParaRPr sz="2000" err="1">
              <a:solidFill>
                <a:schemeClr val="tx1">
                  <a:lumMod val="75000"/>
                  <a:lumOff val="25000"/>
                </a:schemeClr>
              </a:solidFill>
              <a:latin typeface="+mn-ea"/>
              <a:ea typeface="+mn-ea"/>
              <a:cs typeface="+mn-ea"/>
              <a:sym typeface="+mn-lt"/>
            </a:endParaRPr>
          </a:p>
        </p:txBody>
      </p:sp>
      <p:sp>
        <p:nvSpPr>
          <p:cNvPr id="104933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8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心理韧性：指个体在面对挑战、困难和变化时所表现出来的适应能力和应对能力</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70" name="标题 1"/>
          <p:cNvSpPr>
            <a:spLocks noGrp="1"/>
          </p:cNvSpPr>
          <p:nvPr>
            <p:ph type="title" idx="3"/>
          </p:nvPr>
        </p:nvSpPr>
        <p:spPr/>
        <p:txBody>
          <a:bodyPr/>
          <a:lstStyle/>
          <a:p>
            <a:r>
              <a:rPr lang="zh-CN" altLang="en-US"/>
              <a:t>自我效能感和自我实现</a:t>
            </a:r>
            <a:endParaRPr lang="zh-CN" altLang="en-US"/>
          </a:p>
        </p:txBody>
      </p:sp>
      <p:sp>
        <p:nvSpPr>
          <p:cNvPr id="1049372"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4"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6"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78"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80"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自我实现：个体发挥自身潜能追求成长和发展的过程</a:t>
            </a:r>
            <a:endParaRPr lang="zh-CN" altLang="en-US" sz="1400" spc="150">
              <a:solidFill>
                <a:schemeClr val="tx1"/>
              </a:solidFill>
              <a:effectLst/>
              <a:latin typeface="+mn-ea"/>
              <a:sym typeface="+mn-ea"/>
            </a:endParaRPr>
          </a:p>
        </p:txBody>
      </p:sp>
      <p:sp>
        <p:nvSpPr>
          <p:cNvPr id="1049382"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自我效能感：个体对自己能够完成某项任务的信心和期望</a:t>
            </a:r>
            <a:endParaRPr lang="zh-CN" altLang="en-US" sz="1400" spc="150">
              <a:solidFill>
                <a:schemeClr val="tx1"/>
              </a:solidFill>
              <a:effectLst/>
              <a:latin typeface="+mn-ea"/>
              <a:sym typeface="+mn-ea"/>
            </a:endParaRPr>
          </a:p>
        </p:txBody>
      </p:sp>
      <p:sp>
        <p:nvSpPr>
          <p:cNvPr id="1049384"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理论基础：积极心理学认为自我效能感和自我实现是积极心理的重要基础</a:t>
            </a:r>
            <a:endParaRPr lang="zh-CN" altLang="en-US" sz="1400" spc="150">
              <a:solidFill>
                <a:schemeClr val="tx1"/>
              </a:solidFill>
              <a:effectLst/>
              <a:latin typeface="+mn-ea"/>
              <a:sym typeface="+mn-ea"/>
            </a:endParaRPr>
          </a:p>
        </p:txBody>
      </p:sp>
      <p:sp>
        <p:nvSpPr>
          <p:cNvPr id="1049386"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应用价值：提高自我效能感有助于增强个体的自信心和应对挑战的能力促进自我实现和心理健康</a:t>
            </a:r>
            <a:endParaRPr lang="zh-CN" altLang="en-US" sz="1400" spc="150">
              <a:solidFill>
                <a:schemeClr val="tx1"/>
              </a:solidFill>
              <a:effectLst/>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20" name="标题 1"/>
          <p:cNvSpPr>
            <a:spLocks noGrp="1"/>
          </p:cNvSpPr>
          <p:nvPr>
            <p:ph type="title" idx="4"/>
            <p:custDataLst>
              <p:tags r:id="rId2"/>
            </p:custDataLst>
          </p:nvPr>
        </p:nvSpPr>
        <p:spPr/>
        <p:txBody>
          <a:bodyPr>
            <a:normAutofit fontScale="90000"/>
          </a:bodyPr>
          <a:lstStyle/>
          <a:p>
            <a:r>
              <a:rPr lang="zh-CN" altLang="en-US"/>
              <a:t>积极心理学的主要研究领域</a:t>
            </a:r>
            <a:endParaRPr lang="zh-CN" altLang="en-US"/>
          </a:p>
        </p:txBody>
      </p:sp>
      <p:sp>
        <p:nvSpPr>
          <p:cNvPr id="1049422" name="文本占位符 3"/>
          <p:cNvSpPr>
            <a:spLocks noGrp="1"/>
          </p:cNvSpPr>
          <p:nvPr>
            <p:ph type="body" idx="2"/>
            <p:custDataLst>
              <p:tags r:id="rId3"/>
            </p:custDataLst>
          </p:nvPr>
        </p:nvSpPr>
        <p:spPr/>
        <p:txBody>
          <a:bodyPr>
            <a:normAutofit fontScale="78409"/>
          </a:bodyPr>
          <a:lstStyle/>
          <a:p>
            <a:r>
              <a:rPr lang="zh-CN" altLang="en-US"/>
              <a:t>https://www.docer.com</a:t>
            </a:r>
            <a:endParaRPr lang="zh-CN" altLang="en-US"/>
          </a:p>
        </p:txBody>
      </p:sp>
      <p:sp>
        <p:nvSpPr>
          <p:cNvPr id="1049424" name="文本占位符 4"/>
          <p:cNvSpPr>
            <a:spLocks noGrp="1"/>
          </p:cNvSpPr>
          <p:nvPr>
            <p:ph type="body" idx="1"/>
            <p:custDataLst>
              <p:tags r:id="rId4"/>
            </p:custDataLst>
          </p:nvPr>
        </p:nvSpPr>
        <p:spPr/>
        <p:txBody>
          <a:bodyPr/>
          <a:lstStyle/>
          <a:p>
            <a:r>
              <a:rPr lang="zh-CN" altLang="en-US"/>
              <a:t>PRT FOUR</a:t>
            </a:r>
            <a:endParaRPr lang="zh-CN" altLang="en-US"/>
          </a:p>
        </p:txBody>
      </p:sp>
    </p:spTree>
    <p:custDataLst>
      <p:tags r:id="rId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66" name="标题 1"/>
          <p:cNvSpPr>
            <a:spLocks noGrp="1"/>
          </p:cNvSpPr>
          <p:nvPr>
            <p:ph type="title" idx="3"/>
          </p:nvPr>
        </p:nvSpPr>
        <p:spPr/>
        <p:txBody>
          <a:bodyPr/>
          <a:lstStyle/>
          <a:p>
            <a:r>
              <a:rPr lang="zh-CN" altLang="en-US"/>
              <a:t>幸福感</a:t>
            </a:r>
            <a:endParaRPr lang="zh-CN" altLang="en-US"/>
          </a:p>
        </p:txBody>
      </p:sp>
      <p:sp>
        <p:nvSpPr>
          <p:cNvPr id="1049468"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70"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72"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74"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76"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78"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80"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82"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84"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9"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86"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88"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490"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92"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3"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94"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5"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96"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98"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00"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02"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04"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定义：幸福感是指个体对自身生活状态的积极感受和评价</a:t>
            </a:r>
            <a:endParaRPr lang="zh-CN" altLang="en-US" sz="1200" spc="150">
              <a:solidFill>
                <a:schemeClr val="tx1">
                  <a:lumMod val="65000"/>
                  <a:lumOff val="35000"/>
                </a:schemeClr>
              </a:solidFill>
              <a:latin typeface="+mn-ea"/>
              <a:sym typeface="+mn-ea"/>
            </a:endParaRPr>
          </a:p>
        </p:txBody>
      </p:sp>
      <p:sp>
        <p:nvSpPr>
          <p:cNvPr id="1049506"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应用：在教育、心理咨询和治疗等领域有广泛应用</a:t>
            </a:r>
            <a:endParaRPr lang="zh-CN" altLang="en-US" sz="1200" spc="150">
              <a:solidFill>
                <a:schemeClr val="tx1">
                  <a:lumMod val="65000"/>
                  <a:lumOff val="35000"/>
                </a:schemeClr>
              </a:solidFill>
              <a:latin typeface="+mn-ea"/>
              <a:sym typeface="+mn-ea"/>
            </a:endParaRPr>
          </a:p>
        </p:txBody>
      </p:sp>
      <p:sp>
        <p:nvSpPr>
          <p:cNvPr id="1049508"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目标：提高个体的幸福感和生活质量</a:t>
            </a:r>
            <a:endParaRPr lang="zh-CN" altLang="en-US" sz="1200" spc="150">
              <a:solidFill>
                <a:schemeClr val="tx1">
                  <a:lumMod val="65000"/>
                  <a:lumOff val="35000"/>
                </a:schemeClr>
              </a:solidFill>
              <a:latin typeface="+mn-ea"/>
              <a:sym typeface="+mn-ea"/>
            </a:endParaRPr>
          </a:p>
        </p:txBody>
      </p:sp>
      <p:sp>
        <p:nvSpPr>
          <p:cNvPr id="1049510"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研究领域：探讨影响幸福感的心理因素和行为模式</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https://d.book118.com/958103044037006032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2"/>
  <p:tag name="KSO_WM_UNIT_INDEX" val="2"/>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3"/>
  <p:tag name="KSO_WM_UNIT_INDEX" val="3"/>
  <p:tag name="KSO_WM_UNIT_LAYERLEVEL" val="1"/>
  <p:tag name="KSO_WM_UNIT_TEXT_FILL_FORE_SCHEMECOLOR_INDEX" val="14"/>
  <p:tag name="KSO_WM_UNIT_TEXT_FILL_FORE_SCHEMECOLOR_INDEX_BRIGHTNESS" val="0"/>
  <p:tag name="KSO_WM_UNIT_TEXT_FILL_TYPE"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5"/>
  <p:tag name="KSO_WM_UNIT_INDEX" val="5"/>
  <p:tag name="KSO_WM_UNIT_LAYERLEVEL" val="1"/>
  <p:tag name="KSO_WM_UNIT_LINE_FILL_TYPE" val="2"/>
  <p:tag name="KSO_WM_UNIT_LINE_FORE_SCHEMECOLOR_INDEX" val="5"/>
  <p:tag name="KSO_WM_UNIT_LINE_FORE_SCHEMECOLOR_INDEX_BRIGHTNESS" val="0.4"/>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i*6"/>
  <p:tag name="KSO_WM_UNIT_INDEX" val="6"/>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4"/>
  <p:tag name="KSO_WM_UNIT_TEXT_FILL_FORE_SCHEMECOLOR_INDEX_BRIGHTNESS" val="-0.25"/>
  <p:tag name="KSO_WM_UNIT_TEXT_FILL_TYPE" val="1"/>
  <p:tag name="KSO_WM_UNIT_TYPE" val="b"/>
  <p:tag name="KSO_WM_UNIT_VALUE" val="17"/>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 O N T E N T S"/>
  <p:tag name="KSO_WM_UNIT_TEXT_FILL_FORE_SCHEMECOLOR_INDEX" val="13"/>
  <p:tag name="KSO_WM_UNIT_TEXT_FILL_FORE_SCHEMECOLOR_INDEX_BRIGHTNESS" val="0.25"/>
  <p:tag name="KSO_WM_UNIT_TEXT_FILL_TYPE" val="1"/>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3*i*3"/>
  <p:tag name="KSO_WM_UNIT_INDEX" val="3"/>
  <p:tag name="KSO_WM_UNIT_LAYERLEVEL" val="1"/>
  <p:tag name="KSO_WM_UNIT_LINE_FILL_TYPE" val="2"/>
  <p:tag name="KSO_WM_UNIT_LINE_FORE_SCHEMECOLOR_INDEX" val="5"/>
  <p:tag name="KSO_WM_UNIT_LINE_FORE_SCHEMECOLOR_INDEX_BRIGHTNESS" val="0.4"/>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3*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4*i*1"/>
  <p:tag name="KSO_WM_UNIT_INDEX" val="1"/>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3"/>
  <p:tag name="KSO_WM_UNIT_INDEX" val="3"/>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2"/>
  <p:tag name="KSO_WM_UNIT_INDEX" val="2"/>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3"/>
  <p:tag name="KSO_WM_UNIT_INDEX" val="3"/>
  <p:tag name="KSO_WM_UNIT_LAYERLEVEL" val="1"/>
  <p:tag name="KSO_WM_UNIT_TEXT_FILL_FORE_SCHEMECOLOR_INDEX" val="14"/>
  <p:tag name="KSO_WM_UNIT_TEXT_FILL_FORE_SCHEMECOLOR_INDEX_BRIGHTNESS" val="0"/>
  <p:tag name="KSO_WM_UNIT_TEXT_FILL_TYPE"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5"/>
  <p:tag name="KSO_WM_UNIT_INDEX" val="5"/>
  <p:tag name="KSO_WM_UNIT_LAYERLEVEL" val="1"/>
  <p:tag name="KSO_WM_UNIT_LINE_FILL_TYPE" val="2"/>
  <p:tag name="KSO_WM_UNIT_LINE_FORE_SCHEMECOLOR_INDEX" val="5"/>
  <p:tag name="KSO_WM_UNIT_LINE_FORE_SCHEMECOLOR_INDEX_BRIGHTNESS" val="0.4"/>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_11*i*6"/>
  <p:tag name="KSO_WM_UNIT_INDEX" val="6"/>
  <p:tag name="KSO_WM_UNIT_LAYERLEVEL" val="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 您的观看"/>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1*b*1"/>
  <p:tag name="KSO_WM_UNIT_INDEX" val="1"/>
  <p:tag name="KSO_WM_UNIT_ISCONTENTSTITLE" val="0"/>
  <p:tag name="KSO_WM_UNIT_ISNUMDGMTITLE" val="0"/>
  <p:tag name="KSO_WM_UNIT_LAYERLEVEL" val="1"/>
  <p:tag name="KSO_WM_UNIT_NOCLEAR" val="0"/>
  <p:tag name="KSO_WM_UNIT_PRESET_TEXT" val="单击此处添加副标题内容"/>
  <p:tag name="KSO_WM_UNIT_TEXT_FILL_FORE_SCHEMECOLOR_INDEX" val="14"/>
  <p:tag name="KSO_WM_UNIT_TEXT_FILL_FORE_SCHEMECOLOR_INDEX_BRIGHTNESS" val="-0.25"/>
  <p:tag name="KSO_WM_UNIT_TEXT_FILL_TYPE" val="1"/>
  <p:tag name="KSO_WM_UNIT_TYPE" val="b"/>
  <p:tag name="KSO_WM_UNIT_VALUE" val="17"/>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08.xml><?xml version="1.0" encoding="utf-8"?>
<p:tagLst xmlns:p="http://schemas.openxmlformats.org/presentationml/2006/main">
  <p:tag name="KSO_WM_BEAUTIFY_FLAG" val="#wm#"/>
  <p:tag name="KSO_WM_SLIDE_CONTENT_AREA" val="{&quot;left&quot;:&quot;52.5&quot;,&quot;top&quot;:&quot;72.25&quot;,&quot;width&quot;:&quot;514.2&quot;,&quot;height&quot;:&quot;263.3&quot;}"/>
  <p:tag name="KSO_WM_SLIDE_ID" val="custom20230300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 name="KSO_WM_TEMPLATE_THUMBS_INDEX" val="1、9"/>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b*1"/>
  <p:tag name="KSO_WM_UNIT_INDEX" val="1"/>
  <p:tag name="KSO_WM_UNIT_ISCONTENTSTITLE" val="0"/>
  <p:tag name="KSO_WM_UNIT_ISNUMDGMTITLE" val="0"/>
  <p:tag name="KSO_WM_UNIT_LAYERLEVEL" val="1"/>
  <p:tag name="KSO_WM_UNIT_NOCLEAR" val="0"/>
  <p:tag name="KSO_WM_UNIT_PRESET_TEXT" val="C O N T E N T S"/>
  <p:tag name="KSO_WM_UNIT_TEXT_FILL_FORE_SCHEMECOLOR_INDEX" val="13"/>
  <p:tag name="KSO_WM_UNIT_TEXT_FILL_FORE_SCHEMECOLOR_INDEX_BRIGHTNESS" val="0.25"/>
  <p:tag name="KSO_WM_UNIT_TEXT_FILL_TYPE" val="1"/>
  <p:tag name="KSO_WM_UNIT_TYPE" val="b"/>
  <p:tag name="KSO_WM_UNIT_VALUE" val="17"/>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6*l_h_i*1_1_1"/>
  <p:tag name="KSO_WM_UNIT_INDEX" val="1_1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i*1_1_2"/>
  <p:tag name="KSO_WM_UNIT_INDEX" val="1_1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6*l_h_i*1_2_1"/>
  <p:tag name="KSO_WM_UNIT_INDEX" val="1_2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i*1_2_2"/>
  <p:tag name="KSO_WM_UNIT_INDEX" val="1_2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6*l_h_i*1_3_1"/>
  <p:tag name="KSO_WM_UNIT_INDEX" val="1_3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i*1_3_2"/>
  <p:tag name="KSO_WM_UNIT_INDEX" val="1_3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6*l_h_i*1_4_1"/>
  <p:tag name="KSO_WM_UNIT_INDEX" val="1_4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i*1_4_2"/>
  <p:tag name="KSO_WM_UNIT_INDEX" val="1_4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6*l_h_i*1_5_1"/>
  <p:tag name="KSO_WM_UNIT_INDEX" val="1_5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i*1_5_2"/>
  <p:tag name="KSO_WM_UNIT_INDEX" val="1_5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4000000059604645,&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custom20230300_6*l_h_i*1_6_1"/>
  <p:tag name="KSO_WM_UNIT_INDEX" val="1_6_1"/>
  <p:tag name="KSO_WM_UNIT_LAYERLEVEL" val="1_1_1"/>
  <p:tag name="KSO_WM_UNIT_LINE_FILL_TYPE" val="2"/>
  <p:tag name="KSO_WM_UNIT_LINE_FORE_SCHEMECOLOR_INDEX" val="5"/>
  <p:tag name="KSO_WM_UNIT_LINE_FORE_SCHEMECOLOR_INDEX_BRIGHTNESS" val="0.4"/>
  <p:tag name="KSO_WM_UNIT_TEXT_FILL_FORE_SCHEMECOLOR_INDEX" val="2"/>
  <p:tag name="KSO_WM_UNIT_TEXT_FILL_FORE_SCHEMECOLOR_INDEX_BRIGHTNESS" val="0"/>
  <p:tag name="KSO_WM_UNIT_TEXT_FILL_TYPE" val="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i*1_6_2"/>
  <p:tag name="KSO_WM_UNIT_INDEX" val="1_6_2"/>
  <p:tag name="KSO_WM_UNIT_LAYERLEVEL" val="1_1_1"/>
  <p:tag name="KSO_WM_UNIT_SUBTYPE" val="d"/>
  <p:tag name="KSO_WM_UNIT_TEXT_FILL_FORE_SCHEMECOLOR_INDEX" val="14"/>
  <p:tag name="KSO_WM_UNIT_TEXT_FILL_FORE_SCHEMECOLOR_INDEX_BRIGHTNESS" val="-0.25"/>
  <p:tag name="KSO_WM_UNIT_TEXT_FILL_TYPE" val="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07.35,&quot;width&quot;:518.5999999999999}"/>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6*l_h_a*1_6_1"/>
  <p:tag name="KSO_WM_UNIT_INDEX" val="1_6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25"/>
  <p:tag name="KSO_WM_UNIT_TEXT_FILL_TYPE" val="1"/>
  <p:tag name="KSO_WM_UNIT_TYPE" val="l_h_a"/>
  <p:tag name="KSO_WM_UNIT_VALUE" val="12"/>
</p:tagLst>
</file>

<file path=ppt/tags/tag129.xml><?xml version="1.0" encoding="utf-8"?>
<p:tagLst xmlns:p="http://schemas.openxmlformats.org/presentationml/2006/main">
  <p:tag name="KSO_WM_BEAUTIFY_FLAG" val="#wm#"/>
  <p:tag name="KSO_WM_DIAGRAM_GROUP_CODE" val="l1-1"/>
  <p:tag name="KSO_WM_SLIDE_DIAGTYPE" val="l"/>
  <p:tag name="KSO_WM_SLIDE_ID" val="custom20230300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ONE"/>
  <p:tag name="KSO_WM_UNIT_TYPE" val="e"/>
  <p:tag name="KSO_WM_UNIT_VALUE" val="6"/>
</p:tagLst>
</file>

<file path=ppt/tags/tag133.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TWO"/>
  <p:tag name="KSO_WM_UNIT_TYPE" val="e"/>
  <p:tag name="KSO_WM_UNIT_VALUE" val="6"/>
</p:tagLst>
</file>

<file path=ppt/tags/tag137.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5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6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i*1_1_1"/>
  <p:tag name="KSO_WM_UNIT_INDEX" val="1_1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1*l_h_i*1_1_2"/>
  <p:tag name="KSO_WM_UNIT_INDEX" val="1_1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i*1_2_1"/>
  <p:tag name="KSO_WM_UNIT_INDEX" val="1_2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1*l_h_i*1_2_2"/>
  <p:tag name="KSO_WM_UNIT_INDEX" val="1_2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1*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80"/>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81.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2.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183.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THREE"/>
  <p:tag name="KSO_WM_UNIT_TYPE" val="e"/>
  <p:tag name="KSO_WM_UNIT_VALUE" val="6"/>
</p:tagLst>
</file>

<file path=ppt/tags/tag184.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CONTENT_GROUP_TYPE" val="contentchip"/>
  <p:tag name="KSO_WM_UNIT_DIAGRAM_ISNUMVISUAL" val="0"/>
  <p:tag name="KSO_WM_UNIT_DIAGRAM_ISREFERUNIT" val="0"/>
  <p:tag name="KSO_WM_UNIT_HIGHLIGHT" val="0"/>
  <p:tag name="KSO_WM_UNIT_ID" val="custom2023030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0"/>
  <p:tag name="KSO_WM_UNIT_DIAGRAM_ISNUMVISUAL" val="0"/>
  <p:tag name="KSO_WM_UNIT_DIAGRAM_ISREFERUNIT" val="0"/>
  <p:tag name="KSO_WM_UNIT_HIGHLIGHT" val="0"/>
  <p:tag name="KSO_WM_UNIT_ID" val="custom20230300_7*f*1"/>
  <p:tag name="KSO_WM_UNIT_INDEX" val="1"/>
  <p:tag name="KSO_WM_UNIT_LAYERLEVEL" val="1"/>
  <p:tag name="KSO_WM_UNIT_NOCLEAR" val="0"/>
  <p:tag name="KSO_WM_UNIT_PRESET_TEXT" val="https://www.docer.com"/>
  <p:tag name="KSO_WM_UNIT_SUBTYPE" val="d"/>
  <p:tag name="KSO_WM_UNIT_TEXT_FILL_FORE_SCHEMECOLOR_INDEX" val="14"/>
  <p:tag name="KSO_WM_UNIT_TEXT_FILL_FORE_SCHEMECOLOR_INDEX_BRIGHTNESS" val="-0.25"/>
  <p:tag name="KSO_WM_UNIT_TEXT_FILL_TYPE" val="1"/>
  <p:tag name="KSO_WM_UNIT_TYPE" val="f"/>
  <p:tag name="KSO_WM_UNIT_VALUE" val="60"/>
</p:tagLst>
</file>

<file path=ppt/tags/tag227.xml><?xml version="1.0" encoding="utf-8"?>
<p:tagLst xmlns:p="http://schemas.openxmlformats.org/presentationml/2006/main">
  <p:tag name="KSO_WM_BEAUTIFY_FLAG" val="#wm#"/>
  <p:tag name="KSO_WM_TAG_VERSION" val="1.0"/>
  <p:tag name="KSO_WM_TEMPLATE_CATEGORY" val="custom"/>
  <p:tag name="KSO_WM_TEMPLATE_INDEX" val="20230300"/>
  <p:tag name="KSO_WM_UNIT_COMPATIBLE" val="1"/>
  <p:tag name="KSO_WM_UNIT_CONTENT_GROUP_TYPE" val="contentchip"/>
  <p:tag name="KSO_WM_UNIT_DIAGRAM_ISNUMVISUAL" val="0"/>
  <p:tag name="KSO_WM_UNIT_DIAGRAM_ISREFERUNIT" val="0"/>
  <p:tag name="KSO_WM_UNIT_HIGHLIGHT" val="0"/>
  <p:tag name="KSO_WM_UNIT_ID" val="custom20230300_7*e*1"/>
  <p:tag name="KSO_WM_UNIT_INDEX" val="1"/>
  <p:tag name="KSO_WM_UNIT_LAYERLEVEL" val="1"/>
  <p:tag name="KSO_WM_UNIT_NOCLEAR" val="0"/>
  <p:tag name="KSO_WM_UNIT_PRESET_TEXT" val="PART FOUR"/>
  <p:tag name="KSO_WM_UNIT_TYPE" val="e"/>
  <p:tag name="KSO_WM_UNIT_VALUE" val="6"/>
</p:tagLst>
</file>

<file path=ppt/tags/tag228.xml><?xml version="1.0" encoding="utf-8"?>
<p:tagLst xmlns:p="http://schemas.openxmlformats.org/presentationml/2006/main">
  <p:tag name="KSO_WM_BEAUTIFY_FLAG" val="#wm#"/>
  <p:tag name="KSO_WM_SLIDE_CONTENT_AREA" val="{&quot;left&quot;:&quot;66.15&quot;,&quot;top&quot;:&quot;144&quot;,&quot;width&quot;:&quot;815.35&quot;,&quot;height&quot;:&quot;298.05&quot;}"/>
  <p:tag name="KSO_WM_SLIDE_ID" val="custom20230300_7"/>
  <p:tag name="KSO_WM_SLIDE_INDEX" val="7"/>
  <p:tag name="KSO_WM_SLIDE_ITEM_CNT" val="0"/>
  <p:tag name="KSO_WM_SLIDE_LAYOUT" val="a_e_f"/>
  <p:tag name="KSO_WM_SLIDE_LAYOUT_CNT" val="1_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300"/>
  <p:tag name="KSO_WM_TEMPLATE_MASTER_TYPE" val="0"/>
  <p:tag name="KSO_WM_TEMPLATE_SUBCATEGORY" val="29"/>
</p:tagLst>
</file>

<file path=ppt/tags/tag2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5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5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5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5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
      <a:dk1>
        <a:srgbClr val="000000"/>
      </a:dk1>
      <a:lt1>
        <a:srgbClr val="FFFFFF"/>
      </a:lt1>
      <a:dk2>
        <a:srgbClr val="2A5043"/>
      </a:dk2>
      <a:lt2>
        <a:srgbClr val="F2F8F6"/>
      </a:lt2>
      <a:accent1>
        <a:srgbClr val="549A54"/>
      </a:accent1>
      <a:accent2>
        <a:srgbClr val="4E9574"/>
      </a:accent2>
      <a:accent3>
        <a:srgbClr val="499094"/>
      </a:accent3>
      <a:accent4>
        <a:srgbClr val="66958F"/>
      </a:accent4>
      <a:accent5>
        <a:srgbClr val="A7A666"/>
      </a:accent5>
      <a:accent6>
        <a:srgbClr val="E7B63D"/>
      </a:accent6>
      <a:hlink>
        <a:srgbClr val="FFC000"/>
      </a:hlink>
      <a:folHlink>
        <a:srgbClr val="0EE29F"/>
      </a:folHlink>
    </a:clrScheme>
    <a:fontScheme name="自定义 30">
      <a:majorFont>
        <a:latin typeface="站酷文艺体"/>
        <a:ea typeface="站酷文艺体"/>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A1D6E7"/>
        </a:solidFill>
        <a:ln>
          <a:noFill/>
        </a:ln>
      </a:spPr>
      <a:bodyPr anchor="ctr" rtlCol="0"/>
      <a:lstStyle>
        <a:defPPr algn="ctr">
          <a:defRPr dirty="0">
            <a:solidFill>
              <a:schemeClr val="bg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2</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站酷文艺体</vt:lpstr>
      <vt:lpstr>MiSans Normal</vt:lpstr>
      <vt:lpstr>Wingdings</vt:lpstr>
      <vt:lpstr>Calibri Light</vt:lpstr>
      <vt:lpstr>微软雅黑</vt:lpstr>
      <vt:lpstr>宋体</vt:lpstr>
      <vt:lpstr>Office Theme</vt:lpstr>
      <vt:lpstr>积极心理学解读</vt:lpstr>
      <vt:lpstr>目录</vt:lpstr>
      <vt:lpstr>添加章节标题</vt:lpstr>
      <vt:lpstr>积极心理学概述</vt:lpstr>
      <vt:lpstr>积极心理学的定义</vt:lpstr>
      <vt:lpstr>积极心理学的研究对象和方法</vt:lpstr>
      <vt:lpstr>积极心理学的发展历程</vt:lpstr>
      <vt:lpstr>积极心理学的理论基础</vt:lpstr>
      <vt:lpstr>乐观主义和悲观主义</vt:lpstr>
      <vt:lpstr>心理弹性和心理韧性</vt:lpstr>
      <vt:lpstr>自我效能感和自我实现</vt:lpstr>
      <vt:lpstr>积极心理学的主要研究领域</vt:lpstr>
      <vt:lpstr>幸福感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2024-09-09T15:25:22.760</cp:lastPrinted>
  <dcterms:created xsi:type="dcterms:W3CDTF">2024-09-09T07:25:22Z</dcterms:created>
  <dcterms:modified xsi:type="dcterms:W3CDTF">2024-09-09T07:25:25Z</dcterms:modified>
</cp:coreProperties>
</file>