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27CEBA-5955-4BD2-92E0-CC2C205D8D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103824-FB0E-453F-BE5F-032A0E375E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093D4A-2587-4673-A4C4-CF2EA854FF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56AE95-7CEF-4705-A7BA-1A23F220D2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3B6D8B3-874D-4C03-8537-AAACAAD5A0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11525CA-8007-4C8A-9998-7ED2048936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CA5DDDB-D87B-4015-8EF1-378179313E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F1B139-9743-454E-93CE-6FDB3FC198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1ECDCE-2AF1-4BA1-AA1B-2DC5103F05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7E595A-BBF4-4873-A27D-B7DD4E706F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256952-9FEF-4B6F-958B-6161B0FC03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6.jpeg" /><Relationship Id="rId4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pn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8104021016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24. 烧伤后的体温调节：失温与高温症的管理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汇报人：XX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2024-01-14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烧伤后体温调节概述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烧伤后失温症状识别与处理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烧伤后高温症状识别与处理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营养支持在体温调节中的作用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心理护理在体温调节中的重要性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总结：全面关注烧伤患者体温调节问题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烧伤后体温调节概述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6829" y="231353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7996" b="7996"/>
          <a:stretch>
            <a:fillRect/>
          </a:stretch>
        </p:blipFill>
        <p:spPr>
          <a:xfrm>
            <a:off x="1132390" y="249131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5893187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893187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893187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43776" y="2069502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烧伤导致皮肤完整性受损，使得体温调节功能减弱，易于受到环境温度的影响。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43776" y="3332225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烧伤引发的炎症反应可导致体温调定点上移，引发发热。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443776" y="4665990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烧伤创面水分蒸发加速，带走大量热量，易于导致体温下降。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443776" y="166169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皮肤屏障功能丧失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443776" y="3011282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炎症反应与体温调节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443776" y="4310611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水分散失与体温波动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烧伤对体温调节的影响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失温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指体温低于正常范围，烧伤患者由于皮肤屏障功能受损和水分散失加速，易于出现失温。失温可引发寒战、心律失常、凝血功能障碍等严重并发症。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高温症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指体温高于正常范围，烧伤患者由于炎症反应和体温调节功能紊乱，可能出现高温症。高温症可导致脱水、惊厥、器官功能衰竭等严重后果。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2865" b="2865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失温与高温症的定义与危害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6" r="25696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通过保暖、降温等措施，将患者体温维持在正常范围内，避免失温或高温症的发生。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维持正常体温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针对烧伤创面进行处理，控制感染，减轻炎症反应，从根本上改善体温调节功能。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积极治疗原发病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根据患者年龄、烧伤面积、深度及合并症等因素，制定个体化的治疗方案，提高治疗效果。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个体化治疗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加强烧伤患者的护理和监测，及时发现并处理可能导致失温或高温症的危险因素，降低并发症的发生率。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预防为主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烧伤后失温症状识别与处理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358224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2706482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3981427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63746" y="5334806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14336" y="1667166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烧伤患者体温低于正常范围，可能出现寒颤、面色苍白、四肢冰冷等症状。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2929889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为维持体温，心脏会加速泵血以提供更多的热量，导致心率增快。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4263654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呼吸频率增加，以提供更多的氧气和热量。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5567038"/>
            <a:ext cx="3618828" cy="807651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严重失温可能导致意识模糊或昏迷。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114336" y="1259356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体温下降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114336" y="2608945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心率增快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114336" y="3908275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呼吸急促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114336" y="5229577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意识模糊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失温症状表现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烧伤后皮肤屏障受损，水分和热量散失加快；大量输液导致体温下降；环境温度低或保暖措施不足。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原因分析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通过测量体温、观察症状、了解病史和环境因素等方法进行综合诊断。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诊断方法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失温原因分析及诊断方法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预防措施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保持环境温度适宜，避免患者暴露在寒冷环境中；输液时加热液体至接近体温；使用保温毯等保暖措施。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保暖手段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使用电热毯、热水袋等提供外部热源；给患者穿戴保暖衣物；鼓励患者适当活动以增加体内热量产生。同时，密切监测患者体温变化，及时调整保暖措施。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预防措施与保暖手段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烧伤后高温症状识别与处理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428" t="47900" r="43371"/>
          <a:stretch>
            <a:fillRect/>
          </a:stretch>
        </p:blipFill>
        <p:spPr>
          <a:xfrm>
            <a:off x="253270" y="3125078"/>
            <a:ext cx="5790019" cy="2808769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27171" y="1236304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27171" y="2584561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27171" y="3859507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27171" y="5212886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077760" y="1545246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烧伤患者体温高于正常范围，通常超过37.5°C。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077760" y="2807969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高温症状下，患者脉搏明显加快，可能出现心悸。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077760" y="4141734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呼吸频率增加，可能出现呼吸急促、喘息等症状。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077760" y="5445118"/>
            <a:ext cx="3618828" cy="807651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皮肤血管扩张，汗腺分泌增多，导致大量出汗。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077760" y="1137436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体温升高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077760" y="2487026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脉搏加快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077760" y="3786355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呼吸急促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077760" y="5107657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出汗增多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高温症状表现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烧伤后高温症状可能由感染、炎症、脱水等多种因素引起。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通过测量体温、脉搏、呼吸等指标，结合患者症状和体征，医生可以判断高温症状的原因和严重程度。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高温原因分析及诊断方法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诊断方法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原因分析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https://d.book118.com/958104021016006031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2024-09-07T20:32:41.949</cp:lastPrinted>
  <dcterms:created xsi:type="dcterms:W3CDTF">2024-09-07T12:32:41Z</dcterms:created>
  <dcterms:modified xsi:type="dcterms:W3CDTF">2024-09-07T12:32:43Z</dcterms:modified>
</cp:coreProperties>
</file>