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502245" r:id="rId2"/>
  </p:sldMasterIdLst>
  <p:notesMasterIdLst>
    <p:notesMasterId r:id="rId3"/>
  </p:notesMasterIdLst>
  <p:sldIdLst>
    <p:sldId id="259" r:id="rId4"/>
    <p:sldId id="262" r:id="rId5"/>
    <p:sldId id="264" r:id="rId6"/>
  </p:sldIdLst>
  <p:sldSz cx="12192000" cy="6858000"/>
  <p:notesSz cx="6858000" cy="9144000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heme" Target="theme/theme1.xml" /><Relationship Id="rId11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tags" Target="tags/tag239.xml" /><Relationship Id="rId8" Type="http://schemas.openxmlformats.org/officeDocument/2006/relationships/presProps" Target="presProps.xml" /><Relationship Id="rId9" Type="http://schemas.openxmlformats.org/officeDocument/2006/relationships/viewProps" Target="viewProps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79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79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0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tags" Target="../tags/tag11.xml" /><Relationship Id="rId13" Type="http://schemas.openxmlformats.org/officeDocument/2006/relationships/tags" Target="../tags/tag12.xml" /><Relationship Id="rId14" Type="http://schemas.openxmlformats.org/officeDocument/2006/relationships/tags" Target="../tags/tag13.xml" /><Relationship Id="rId15" Type="http://schemas.openxmlformats.org/officeDocument/2006/relationships/tags" Target="../tags/tag14.xml" /><Relationship Id="rId16" Type="http://schemas.openxmlformats.org/officeDocument/2006/relationships/tags" Target="../tags/tag15.xml" /><Relationship Id="rId17" Type="http://schemas.openxmlformats.org/officeDocument/2006/relationships/tags" Target="../tags/tag16.xml" /><Relationship Id="rId18" Type="http://schemas.openxmlformats.org/officeDocument/2006/relationships/tags" Target="../tags/tag17.xml" /><Relationship Id="rId19" Type="http://schemas.openxmlformats.org/officeDocument/2006/relationships/tags" Target="../tags/tag18.xml" /><Relationship Id="rId2" Type="http://schemas.openxmlformats.org/officeDocument/2006/relationships/tags" Target="../tags/tag1.xml" /><Relationship Id="rId20" Type="http://schemas.openxmlformats.org/officeDocument/2006/relationships/tags" Target="../tags/tag19.xml" /><Relationship Id="rId21" Type="http://schemas.openxmlformats.org/officeDocument/2006/relationships/tags" Target="../tags/tag20.xml" /><Relationship Id="rId22" Type="http://schemas.openxmlformats.org/officeDocument/2006/relationships/tags" Target="../tags/tag21.xml" /><Relationship Id="rId23" Type="http://schemas.openxmlformats.org/officeDocument/2006/relationships/tags" Target="../tags/tag22.xml" /><Relationship Id="rId24" Type="http://schemas.openxmlformats.org/officeDocument/2006/relationships/tags" Target="../tags/tag23.xml" /><Relationship Id="rId25" Type="http://schemas.openxmlformats.org/officeDocument/2006/relationships/tags" Target="../tags/tag24.xml" /><Relationship Id="rId26" Type="http://schemas.openxmlformats.org/officeDocument/2006/relationships/tags" Target="../tags/tag25.xml" /><Relationship Id="rId27" Type="http://schemas.openxmlformats.org/officeDocument/2006/relationships/tags" Target="../tags/tag26.xml" /><Relationship Id="rId28" Type="http://schemas.openxmlformats.org/officeDocument/2006/relationships/tags" Target="../tags/tag27.xml" /><Relationship Id="rId29" Type="http://schemas.openxmlformats.org/officeDocument/2006/relationships/tags" Target="../tags/tag28.xml" /><Relationship Id="rId3" Type="http://schemas.openxmlformats.org/officeDocument/2006/relationships/tags" Target="../tags/tag2.xml" /><Relationship Id="rId30" Type="http://schemas.openxmlformats.org/officeDocument/2006/relationships/tags" Target="../tags/tag29.xml" /><Relationship Id="rId31" Type="http://schemas.openxmlformats.org/officeDocument/2006/relationships/tags" Target="../tags/tag30.xml" /><Relationship Id="rId32" Type="http://schemas.openxmlformats.org/officeDocument/2006/relationships/tags" Target="../tags/tag31.xml" /><Relationship Id="rId33" Type="http://schemas.openxmlformats.org/officeDocument/2006/relationships/tags" Target="../tags/tag32.xml" /><Relationship Id="rId34" Type="http://schemas.openxmlformats.org/officeDocument/2006/relationships/tags" Target="../tags/tag33.xml" /><Relationship Id="rId35" Type="http://schemas.openxmlformats.org/officeDocument/2006/relationships/tags" Target="../tags/tag34.xml" /><Relationship Id="rId36" Type="http://schemas.openxmlformats.org/officeDocument/2006/relationships/tags" Target="../tags/tag35.xml" /><Relationship Id="rId37" Type="http://schemas.openxmlformats.org/officeDocument/2006/relationships/tags" Target="../tags/tag36.xml" /><Relationship Id="rId38" Type="http://schemas.openxmlformats.org/officeDocument/2006/relationships/tags" Target="../tags/tag37.xml" /><Relationship Id="rId39" Type="http://schemas.openxmlformats.org/officeDocument/2006/relationships/tags" Target="../tags/tag38.xml" /><Relationship Id="rId4" Type="http://schemas.openxmlformats.org/officeDocument/2006/relationships/tags" Target="../tags/tag3.xml" /><Relationship Id="rId40" Type="http://schemas.openxmlformats.org/officeDocument/2006/relationships/tags" Target="../tags/tag39.xml" /><Relationship Id="rId41" Type="http://schemas.openxmlformats.org/officeDocument/2006/relationships/tags" Target="../tags/tag40.xml" /><Relationship Id="rId42" Type="http://schemas.openxmlformats.org/officeDocument/2006/relationships/tags" Target="../tags/tag41.xml" /><Relationship Id="rId43" Type="http://schemas.openxmlformats.org/officeDocument/2006/relationships/tags" Target="../tags/tag42.xml" /><Relationship Id="rId44" Type="http://schemas.openxmlformats.org/officeDocument/2006/relationships/tags" Target="../tags/tag43.xml" /><Relationship Id="rId45" Type="http://schemas.openxmlformats.org/officeDocument/2006/relationships/tags" Target="../tags/tag44.xml" /><Relationship Id="rId46" Type="http://schemas.openxmlformats.org/officeDocument/2006/relationships/tags" Target="../tags/tag45.xml" /><Relationship Id="rId47" Type="http://schemas.openxmlformats.org/officeDocument/2006/relationships/tags" Target="../tags/tag46.xml" /><Relationship Id="rId48" Type="http://schemas.openxmlformats.org/officeDocument/2006/relationships/tags" Target="../tags/tag47.xml" /><Relationship Id="rId49" Type="http://schemas.openxmlformats.org/officeDocument/2006/relationships/tags" Target="../tags/tag48.xml" /><Relationship Id="rId5" Type="http://schemas.openxmlformats.org/officeDocument/2006/relationships/tags" Target="../tags/tag4.xml" /><Relationship Id="rId50" Type="http://schemas.openxmlformats.org/officeDocument/2006/relationships/tags" Target="../tags/tag49.xml" /><Relationship Id="rId51" Type="http://schemas.openxmlformats.org/officeDocument/2006/relationships/tags" Target="../tags/tag50.xml" /><Relationship Id="rId52" Type="http://schemas.openxmlformats.org/officeDocument/2006/relationships/tags" Target="../tags/tag51.xml" /><Relationship Id="rId53" Type="http://schemas.openxmlformats.org/officeDocument/2006/relationships/tags" Target="../tags/tag52.xml" /><Relationship Id="rId54" Type="http://schemas.openxmlformats.org/officeDocument/2006/relationships/tags" Target="../tags/tag53.xml" /><Relationship Id="rId55" Type="http://schemas.openxmlformats.org/officeDocument/2006/relationships/tags" Target="../tags/tag54.xml" /><Relationship Id="rId56" Type="http://schemas.openxmlformats.org/officeDocument/2006/relationships/tags" Target="../tags/tag55.xml" /><Relationship Id="rId57" Type="http://schemas.openxmlformats.org/officeDocument/2006/relationships/tags" Target="../tags/tag56.xml" /><Relationship Id="rId58" Type="http://schemas.openxmlformats.org/officeDocument/2006/relationships/tags" Target="../tags/tag57.xml" /><Relationship Id="rId59" Type="http://schemas.openxmlformats.org/officeDocument/2006/relationships/tags" Target="../tags/tag58.xml" /><Relationship Id="rId6" Type="http://schemas.openxmlformats.org/officeDocument/2006/relationships/tags" Target="../tags/tag5.xml" /><Relationship Id="rId60" Type="http://schemas.openxmlformats.org/officeDocument/2006/relationships/tags" Target="../tags/tag59.xml" /><Relationship Id="rId61" Type="http://schemas.openxmlformats.org/officeDocument/2006/relationships/tags" Target="../tags/tag60.xml" /><Relationship Id="rId62" Type="http://schemas.openxmlformats.org/officeDocument/2006/relationships/tags" Target="../tags/tag61.xml" /><Relationship Id="rId63" Type="http://schemas.openxmlformats.org/officeDocument/2006/relationships/tags" Target="../tags/tag62.xml" /><Relationship Id="rId64" Type="http://schemas.openxmlformats.org/officeDocument/2006/relationships/tags" Target="../tags/tag63.xml" /><Relationship Id="rId65" Type="http://schemas.openxmlformats.org/officeDocument/2006/relationships/tags" Target="../tags/tag64.xml" /><Relationship Id="rId66" Type="http://schemas.openxmlformats.org/officeDocument/2006/relationships/slideMaster" Target="../slideMasters/slideMaster2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5.xml" /><Relationship Id="rId2" Type="http://schemas.openxmlformats.org/officeDocument/2006/relationships/tags" Target="../tags/tag66.xml" /><Relationship Id="rId3" Type="http://schemas.openxmlformats.org/officeDocument/2006/relationships/tags" Target="../tags/tag67.xml" /><Relationship Id="rId4" Type="http://schemas.openxmlformats.org/officeDocument/2006/relationships/tags" Target="../tags/tag68.xml" /><Relationship Id="rId5" Type="http://schemas.openxmlformats.org/officeDocument/2006/relationships/tags" Target="../tags/tag69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0.xml" /><Relationship Id="rId10" Type="http://schemas.openxmlformats.org/officeDocument/2006/relationships/tags" Target="../tags/tag79.xml" /><Relationship Id="rId11" Type="http://schemas.openxmlformats.org/officeDocument/2006/relationships/tags" Target="../tags/tag80.xml" /><Relationship Id="rId12" Type="http://schemas.openxmlformats.org/officeDocument/2006/relationships/tags" Target="../tags/tag81.xml" /><Relationship Id="rId13" Type="http://schemas.openxmlformats.org/officeDocument/2006/relationships/tags" Target="../tags/tag82.xml" /><Relationship Id="rId14" Type="http://schemas.openxmlformats.org/officeDocument/2006/relationships/tags" Target="../tags/tag83.xml" /><Relationship Id="rId15" Type="http://schemas.openxmlformats.org/officeDocument/2006/relationships/tags" Target="../tags/tag84.xml" /><Relationship Id="rId16" Type="http://schemas.openxmlformats.org/officeDocument/2006/relationships/tags" Target="../tags/tag85.xml" /><Relationship Id="rId17" Type="http://schemas.openxmlformats.org/officeDocument/2006/relationships/tags" Target="../tags/tag86.xml" /><Relationship Id="rId18" Type="http://schemas.openxmlformats.org/officeDocument/2006/relationships/tags" Target="../tags/tag87.xml" /><Relationship Id="rId19" Type="http://schemas.openxmlformats.org/officeDocument/2006/relationships/tags" Target="../tags/tag88.xml" /><Relationship Id="rId2" Type="http://schemas.openxmlformats.org/officeDocument/2006/relationships/tags" Target="../tags/tag71.xml" /><Relationship Id="rId20" Type="http://schemas.openxmlformats.org/officeDocument/2006/relationships/tags" Target="../tags/tag89.xml" /><Relationship Id="rId21" Type="http://schemas.openxmlformats.org/officeDocument/2006/relationships/tags" Target="../tags/tag90.xml" /><Relationship Id="rId22" Type="http://schemas.openxmlformats.org/officeDocument/2006/relationships/tags" Target="../tags/tag91.xml" /><Relationship Id="rId23" Type="http://schemas.openxmlformats.org/officeDocument/2006/relationships/tags" Target="../tags/tag92.xml" /><Relationship Id="rId24" Type="http://schemas.openxmlformats.org/officeDocument/2006/relationships/tags" Target="../tags/tag93.xml" /><Relationship Id="rId25" Type="http://schemas.openxmlformats.org/officeDocument/2006/relationships/tags" Target="../tags/tag94.xml" /><Relationship Id="rId26" Type="http://schemas.openxmlformats.org/officeDocument/2006/relationships/tags" Target="../tags/tag95.xml" /><Relationship Id="rId27" Type="http://schemas.openxmlformats.org/officeDocument/2006/relationships/tags" Target="../tags/tag96.xml" /><Relationship Id="rId28" Type="http://schemas.openxmlformats.org/officeDocument/2006/relationships/tags" Target="../tags/tag97.xml" /><Relationship Id="rId29" Type="http://schemas.openxmlformats.org/officeDocument/2006/relationships/tags" Target="../tags/tag98.xml" /><Relationship Id="rId3" Type="http://schemas.openxmlformats.org/officeDocument/2006/relationships/tags" Target="../tags/tag72.xml" /><Relationship Id="rId30" Type="http://schemas.openxmlformats.org/officeDocument/2006/relationships/tags" Target="../tags/tag99.xml" /><Relationship Id="rId31" Type="http://schemas.openxmlformats.org/officeDocument/2006/relationships/tags" Target="../tags/tag100.xml" /><Relationship Id="rId32" Type="http://schemas.openxmlformats.org/officeDocument/2006/relationships/tags" Target="../tags/tag101.xml" /><Relationship Id="rId33" Type="http://schemas.openxmlformats.org/officeDocument/2006/relationships/slideMaster" Target="../slideMasters/slideMaster2.xml" /><Relationship Id="rId4" Type="http://schemas.openxmlformats.org/officeDocument/2006/relationships/tags" Target="../tags/tag73.xml" /><Relationship Id="rId5" Type="http://schemas.openxmlformats.org/officeDocument/2006/relationships/tags" Target="../tags/tag74.xml" /><Relationship Id="rId6" Type="http://schemas.openxmlformats.org/officeDocument/2006/relationships/tags" Target="../tags/tag75.xml" /><Relationship Id="rId7" Type="http://schemas.openxmlformats.org/officeDocument/2006/relationships/tags" Target="../tags/tag76.xml" /><Relationship Id="rId8" Type="http://schemas.openxmlformats.org/officeDocument/2006/relationships/tags" Target="../tags/tag77.xml" /><Relationship Id="rId9" Type="http://schemas.openxmlformats.org/officeDocument/2006/relationships/tags" Target="../tags/tag78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2.xml" /><Relationship Id="rId10" Type="http://schemas.openxmlformats.org/officeDocument/2006/relationships/tags" Target="../tags/tag111.xml" /><Relationship Id="rId11" Type="http://schemas.openxmlformats.org/officeDocument/2006/relationships/tags" Target="../tags/tag112.xml" /><Relationship Id="rId12" Type="http://schemas.openxmlformats.org/officeDocument/2006/relationships/tags" Target="../tags/tag113.xml" /><Relationship Id="rId13" Type="http://schemas.openxmlformats.org/officeDocument/2006/relationships/tags" Target="../tags/tag114.xml" /><Relationship Id="rId14" Type="http://schemas.openxmlformats.org/officeDocument/2006/relationships/tags" Target="../tags/tag115.xml" /><Relationship Id="rId15" Type="http://schemas.openxmlformats.org/officeDocument/2006/relationships/tags" Target="../tags/tag116.xml" /><Relationship Id="rId16" Type="http://schemas.openxmlformats.org/officeDocument/2006/relationships/tags" Target="../tags/tag117.xml" /><Relationship Id="rId17" Type="http://schemas.openxmlformats.org/officeDocument/2006/relationships/tags" Target="../tags/tag118.xml" /><Relationship Id="rId18" Type="http://schemas.openxmlformats.org/officeDocument/2006/relationships/tags" Target="../tags/tag119.xml" /><Relationship Id="rId19" Type="http://schemas.openxmlformats.org/officeDocument/2006/relationships/tags" Target="../tags/tag120.xml" /><Relationship Id="rId2" Type="http://schemas.openxmlformats.org/officeDocument/2006/relationships/tags" Target="../tags/tag103.xml" /><Relationship Id="rId20" Type="http://schemas.openxmlformats.org/officeDocument/2006/relationships/tags" Target="../tags/tag121.xml" /><Relationship Id="rId21" Type="http://schemas.openxmlformats.org/officeDocument/2006/relationships/tags" Target="../tags/tag122.xml" /><Relationship Id="rId22" Type="http://schemas.openxmlformats.org/officeDocument/2006/relationships/tags" Target="../tags/tag123.xml" /><Relationship Id="rId23" Type="http://schemas.openxmlformats.org/officeDocument/2006/relationships/tags" Target="../tags/tag124.xml" /><Relationship Id="rId24" Type="http://schemas.openxmlformats.org/officeDocument/2006/relationships/tags" Target="../tags/tag125.xml" /><Relationship Id="rId25" Type="http://schemas.openxmlformats.org/officeDocument/2006/relationships/tags" Target="../tags/tag126.xml" /><Relationship Id="rId26" Type="http://schemas.openxmlformats.org/officeDocument/2006/relationships/tags" Target="../tags/tag127.xml" /><Relationship Id="rId27" Type="http://schemas.openxmlformats.org/officeDocument/2006/relationships/tags" Target="../tags/tag128.xml" /><Relationship Id="rId28" Type="http://schemas.openxmlformats.org/officeDocument/2006/relationships/tags" Target="../tags/tag129.xml" /><Relationship Id="rId29" Type="http://schemas.openxmlformats.org/officeDocument/2006/relationships/tags" Target="../tags/tag130.xml" /><Relationship Id="rId3" Type="http://schemas.openxmlformats.org/officeDocument/2006/relationships/tags" Target="../tags/tag104.xml" /><Relationship Id="rId30" Type="http://schemas.openxmlformats.org/officeDocument/2006/relationships/tags" Target="../tags/tag131.xml" /><Relationship Id="rId31" Type="http://schemas.openxmlformats.org/officeDocument/2006/relationships/tags" Target="../tags/tag132.xml" /><Relationship Id="rId32" Type="http://schemas.openxmlformats.org/officeDocument/2006/relationships/tags" Target="../tags/tag133.xml" /><Relationship Id="rId33" Type="http://schemas.openxmlformats.org/officeDocument/2006/relationships/tags" Target="../tags/tag134.xml" /><Relationship Id="rId34" Type="http://schemas.openxmlformats.org/officeDocument/2006/relationships/slideMaster" Target="../slideMasters/slideMaster2.xml" /><Relationship Id="rId4" Type="http://schemas.openxmlformats.org/officeDocument/2006/relationships/tags" Target="../tags/tag105.xml" /><Relationship Id="rId5" Type="http://schemas.openxmlformats.org/officeDocument/2006/relationships/tags" Target="../tags/tag106.xml" /><Relationship Id="rId6" Type="http://schemas.openxmlformats.org/officeDocument/2006/relationships/tags" Target="../tags/tag107.xml" /><Relationship Id="rId7" Type="http://schemas.openxmlformats.org/officeDocument/2006/relationships/tags" Target="../tags/tag108.xml" /><Relationship Id="rId8" Type="http://schemas.openxmlformats.org/officeDocument/2006/relationships/tags" Target="../tags/tag109.xml" /><Relationship Id="rId9" Type="http://schemas.openxmlformats.org/officeDocument/2006/relationships/tags" Target="../tags/tag110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5.xml" /><Relationship Id="rId2" Type="http://schemas.openxmlformats.org/officeDocument/2006/relationships/tags" Target="../tags/tag136.xml" /><Relationship Id="rId3" Type="http://schemas.openxmlformats.org/officeDocument/2006/relationships/tags" Target="../tags/tag137.xml" /><Relationship Id="rId4" Type="http://schemas.openxmlformats.org/officeDocument/2006/relationships/tags" Target="../tags/tag138.xml" /><Relationship Id="rId5" Type="http://schemas.openxmlformats.org/officeDocument/2006/relationships/tags" Target="../tags/tag139.xml" /><Relationship Id="rId6" Type="http://schemas.openxmlformats.org/officeDocument/2006/relationships/tags" Target="../tags/tag140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1.xml" /><Relationship Id="rId2" Type="http://schemas.openxmlformats.org/officeDocument/2006/relationships/tags" Target="../tags/tag142.xml" /><Relationship Id="rId3" Type="http://schemas.openxmlformats.org/officeDocument/2006/relationships/tags" Target="../tags/tag143.xml" /><Relationship Id="rId4" Type="http://schemas.openxmlformats.org/officeDocument/2006/relationships/tags" Target="../tags/tag144.xml" /><Relationship Id="rId5" Type="http://schemas.openxmlformats.org/officeDocument/2006/relationships/tags" Target="../tags/tag145.xml" /><Relationship Id="rId6" Type="http://schemas.openxmlformats.org/officeDocument/2006/relationships/tags" Target="../tags/tag146.xml" /><Relationship Id="rId7" Type="http://schemas.openxmlformats.org/officeDocument/2006/relationships/tags" Target="../tags/tag147.xml" /><Relationship Id="rId8" Type="http://schemas.openxmlformats.org/officeDocument/2006/relationships/tags" Target="../tags/tag148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9.xml" /><Relationship Id="rId2" Type="http://schemas.openxmlformats.org/officeDocument/2006/relationships/tags" Target="../tags/tag150.xml" /><Relationship Id="rId3" Type="http://schemas.openxmlformats.org/officeDocument/2006/relationships/tags" Target="../tags/tag151.xml" /><Relationship Id="rId4" Type="http://schemas.openxmlformats.org/officeDocument/2006/relationships/tags" Target="../tags/tag152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3.xml" /><Relationship Id="rId2" Type="http://schemas.openxmlformats.org/officeDocument/2006/relationships/tags" Target="../tags/tag154.xml" /><Relationship Id="rId3" Type="http://schemas.openxmlformats.org/officeDocument/2006/relationships/tags" Target="../tags/tag155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6.xml" /><Relationship Id="rId2" Type="http://schemas.openxmlformats.org/officeDocument/2006/relationships/tags" Target="../tags/tag157.xml" /><Relationship Id="rId3" Type="http://schemas.openxmlformats.org/officeDocument/2006/relationships/tags" Target="../tags/tag158.xml" /><Relationship Id="rId4" Type="http://schemas.openxmlformats.org/officeDocument/2006/relationships/tags" Target="../tags/tag159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0.xml" /><Relationship Id="rId2" Type="http://schemas.openxmlformats.org/officeDocument/2006/relationships/tags" Target="../tags/tag161.xml" /><Relationship Id="rId3" Type="http://schemas.openxmlformats.org/officeDocument/2006/relationships/tags" Target="../tags/tag162.xml" /><Relationship Id="rId4" Type="http://schemas.openxmlformats.org/officeDocument/2006/relationships/tags" Target="../tags/tag163.xml" /><Relationship Id="rId5" Type="http://schemas.openxmlformats.org/officeDocument/2006/relationships/tags" Target="../tags/tag164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10" Type="http://schemas.openxmlformats.org/officeDocument/2006/relationships/tags" Target="../tags/tag173.xml" /><Relationship Id="rId11" Type="http://schemas.openxmlformats.org/officeDocument/2006/relationships/tags" Target="../tags/tag174.xml" /><Relationship Id="rId12" Type="http://schemas.openxmlformats.org/officeDocument/2006/relationships/tags" Target="../tags/tag175.xml" /><Relationship Id="rId13" Type="http://schemas.openxmlformats.org/officeDocument/2006/relationships/tags" Target="../tags/tag176.xml" /><Relationship Id="rId14" Type="http://schemas.openxmlformats.org/officeDocument/2006/relationships/tags" Target="../tags/tag177.xml" /><Relationship Id="rId15" Type="http://schemas.openxmlformats.org/officeDocument/2006/relationships/tags" Target="../tags/tag178.xml" /><Relationship Id="rId16" Type="http://schemas.openxmlformats.org/officeDocument/2006/relationships/tags" Target="../tags/tag179.xml" /><Relationship Id="rId17" Type="http://schemas.openxmlformats.org/officeDocument/2006/relationships/tags" Target="../tags/tag180.xml" /><Relationship Id="rId18" Type="http://schemas.openxmlformats.org/officeDocument/2006/relationships/tags" Target="../tags/tag181.xml" /><Relationship Id="rId19" Type="http://schemas.openxmlformats.org/officeDocument/2006/relationships/tags" Target="../tags/tag182.xml" /><Relationship Id="rId2" Type="http://schemas.openxmlformats.org/officeDocument/2006/relationships/tags" Target="../tags/tag165.xml" /><Relationship Id="rId20" Type="http://schemas.openxmlformats.org/officeDocument/2006/relationships/tags" Target="../tags/tag183.xml" /><Relationship Id="rId21" Type="http://schemas.openxmlformats.org/officeDocument/2006/relationships/tags" Target="../tags/tag184.xml" /><Relationship Id="rId22" Type="http://schemas.openxmlformats.org/officeDocument/2006/relationships/tags" Target="../tags/tag185.xml" /><Relationship Id="rId23" Type="http://schemas.openxmlformats.org/officeDocument/2006/relationships/tags" Target="../tags/tag186.xml" /><Relationship Id="rId24" Type="http://schemas.openxmlformats.org/officeDocument/2006/relationships/tags" Target="../tags/tag187.xml" /><Relationship Id="rId25" Type="http://schemas.openxmlformats.org/officeDocument/2006/relationships/tags" Target="../tags/tag188.xml" /><Relationship Id="rId26" Type="http://schemas.openxmlformats.org/officeDocument/2006/relationships/tags" Target="../tags/tag189.xml" /><Relationship Id="rId27" Type="http://schemas.openxmlformats.org/officeDocument/2006/relationships/tags" Target="../tags/tag190.xml" /><Relationship Id="rId28" Type="http://schemas.openxmlformats.org/officeDocument/2006/relationships/tags" Target="../tags/tag191.xml" /><Relationship Id="rId29" Type="http://schemas.openxmlformats.org/officeDocument/2006/relationships/tags" Target="../tags/tag192.xml" /><Relationship Id="rId3" Type="http://schemas.openxmlformats.org/officeDocument/2006/relationships/tags" Target="../tags/tag166.xml" /><Relationship Id="rId30" Type="http://schemas.openxmlformats.org/officeDocument/2006/relationships/tags" Target="../tags/tag193.xml" /><Relationship Id="rId31" Type="http://schemas.openxmlformats.org/officeDocument/2006/relationships/tags" Target="../tags/tag194.xml" /><Relationship Id="rId32" Type="http://schemas.openxmlformats.org/officeDocument/2006/relationships/tags" Target="../tags/tag195.xml" /><Relationship Id="rId33" Type="http://schemas.openxmlformats.org/officeDocument/2006/relationships/tags" Target="../tags/tag196.xml" /><Relationship Id="rId34" Type="http://schemas.openxmlformats.org/officeDocument/2006/relationships/tags" Target="../tags/tag197.xml" /><Relationship Id="rId35" Type="http://schemas.openxmlformats.org/officeDocument/2006/relationships/tags" Target="../tags/tag198.xml" /><Relationship Id="rId36" Type="http://schemas.openxmlformats.org/officeDocument/2006/relationships/tags" Target="../tags/tag199.xml" /><Relationship Id="rId37" Type="http://schemas.openxmlformats.org/officeDocument/2006/relationships/tags" Target="../tags/tag200.xml" /><Relationship Id="rId38" Type="http://schemas.openxmlformats.org/officeDocument/2006/relationships/tags" Target="../tags/tag201.xml" /><Relationship Id="rId39" Type="http://schemas.openxmlformats.org/officeDocument/2006/relationships/slideMaster" Target="../slideMasters/slideMaster2.xml" /><Relationship Id="rId4" Type="http://schemas.openxmlformats.org/officeDocument/2006/relationships/tags" Target="../tags/tag167.xml" /><Relationship Id="rId5" Type="http://schemas.openxmlformats.org/officeDocument/2006/relationships/tags" Target="../tags/tag168.xml" /><Relationship Id="rId6" Type="http://schemas.openxmlformats.org/officeDocument/2006/relationships/tags" Target="../tags/tag169.xml" /><Relationship Id="rId7" Type="http://schemas.openxmlformats.org/officeDocument/2006/relationships/tags" Target="../tags/tag170.xml" /><Relationship Id="rId8" Type="http://schemas.openxmlformats.org/officeDocument/2006/relationships/tags" Target="../tags/tag171.xml" /><Relationship Id="rId9" Type="http://schemas.openxmlformats.org/officeDocument/2006/relationships/tags" Target="../tags/tag17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E1BE7A-05C2-4AE6-891A-39D393D686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9A7E43-3263-4046-93FA-5E62B884C2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DD796D-8735-46C4-8C83-0946A38C57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76175C5-2970-4B68-9767-8B8DFC45B2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1A6DF6B-A388-4FD3-AFC5-029FC06B7A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05D6ADC-FD61-4340-80B7-F976A78CF5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58E6840-AC72-4B94-BBCC-A0FC71A61D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FB1FA66-97F4-4938-B613-27931E0EAC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95BD128-AD34-4E81-B389-01539DEF0A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4B6F8B-1255-4E58-8CA7-E50F54427A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6C5AE8-5FE6-4636-B592-38459A3F82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VCG41N1266076819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313764" y="0"/>
            <a:ext cx="1888015" cy="3047113"/>
          </a:xfrm>
          <a:prstGeom prst="rect">
            <a:avLst/>
          </a:prstGeom>
        </p:spPr>
      </p:pic>
      <p:cxnSp>
        <p:nvCxnSpPr>
          <p:cNvPr id="3145733" name="直接连接符 8"/>
          <p:cNvCxnSpPr/>
          <p:nvPr userDrawn="1">
            <p:custDataLst>
              <p:tags r:id="rId3"/>
            </p:custDataLst>
          </p:nvPr>
        </p:nvCxnSpPr>
        <p:spPr>
          <a:xfrm>
            <a:off x="558800" y="6527800"/>
            <a:ext cx="9563100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6" name="任意多边形: 形状 10"/>
          <p:cNvSpPr/>
          <p:nvPr userDrawn="1">
            <p:custDataLst>
              <p:tags r:id="rId4"/>
            </p:custDataLst>
          </p:nvPr>
        </p:nvSpPr>
        <p:spPr>
          <a:xfrm>
            <a:off x="9924197" y="4948805"/>
            <a:ext cx="1886803" cy="1911735"/>
          </a:xfrm>
          <a:custGeom>
            <a:gdLst>
              <a:gd name="connsiteX0" fmla="*/ 1924435 w 1924435"/>
              <a:gd name="connsiteY0" fmla="*/ 1924435 h 1924435"/>
              <a:gd name="connsiteX1" fmla="*/ 0 w 1924435"/>
              <a:gd name="connsiteY1" fmla="*/ 1924435 h 1924435"/>
              <a:gd name="connsiteX2" fmla="*/ 0 w 1924435"/>
              <a:gd name="connsiteY2" fmla="*/ 962218 h 1924435"/>
              <a:gd name="connsiteX3" fmla="*/ 962218 w 1924435"/>
              <a:gd name="connsiteY3" fmla="*/ 0 h 1924435"/>
              <a:gd name="connsiteX4" fmla="*/ 962218 w 1924435"/>
              <a:gd name="connsiteY4" fmla="*/ 0 h 1924435"/>
              <a:gd name="connsiteX5" fmla="*/ 1924435 w 1924435"/>
              <a:gd name="connsiteY5" fmla="*/ 962218 h 1924435"/>
              <a:gd name="connsiteX6" fmla="*/ 1924435 w 1924435"/>
              <a:gd name="connsiteY6" fmla="*/ 1924435 h 19244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4434" h="1924434">
                <a:moveTo>
                  <a:pt x="1924435" y="1924435"/>
                </a:moveTo>
                <a:lnTo>
                  <a:pt x="0" y="1924435"/>
                </a:lnTo>
                <a:lnTo>
                  <a:pt x="0" y="962218"/>
                </a:lnTo>
                <a:cubicBezTo>
                  <a:pt x="0" y="430944"/>
                  <a:pt x="430944" y="0"/>
                  <a:pt x="962218" y="0"/>
                </a:cubicBezTo>
                <a:lnTo>
                  <a:pt x="962218" y="0"/>
                </a:lnTo>
                <a:cubicBezTo>
                  <a:pt x="1493491" y="0"/>
                  <a:pt x="1924435" y="430944"/>
                  <a:pt x="1924435" y="962218"/>
                </a:cubicBezTo>
                <a:lnTo>
                  <a:pt x="1924435" y="1924435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78" name="任意多边形: 形状 11"/>
          <p:cNvSpPr/>
          <p:nvPr userDrawn="1">
            <p:custDataLst>
              <p:tags r:id="rId5"/>
            </p:custDataLst>
          </p:nvPr>
        </p:nvSpPr>
        <p:spPr>
          <a:xfrm>
            <a:off x="0" y="5696299"/>
            <a:ext cx="1161701" cy="1161701"/>
          </a:xfrm>
          <a:custGeom>
            <a:gdLst>
              <a:gd name="connsiteX0" fmla="*/ 1161702 w 1161701"/>
              <a:gd name="connsiteY0" fmla="*/ 1161702 h 1161701"/>
              <a:gd name="connsiteX1" fmla="*/ 0 w 1161701"/>
              <a:gd name="connsiteY1" fmla="*/ 1161702 h 1161701"/>
              <a:gd name="connsiteX2" fmla="*/ 0 w 1161701"/>
              <a:gd name="connsiteY2" fmla="*/ 0 h 1161701"/>
              <a:gd name="connsiteX3" fmla="*/ 0 w 1161701"/>
              <a:gd name="connsiteY3" fmla="*/ 0 h 1161701"/>
              <a:gd name="connsiteX4" fmla="*/ 1161702 w 1161701"/>
              <a:gd name="connsiteY4" fmla="*/ 1161702 h 1161701"/>
              <a:gd name="connsiteX5" fmla="*/ 1161702 w 1161701"/>
              <a:gd name="connsiteY5" fmla="*/ 1161702 h 1161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61701" h="1161701">
                <a:moveTo>
                  <a:pt x="1161702" y="1161702"/>
                </a:moveTo>
                <a:lnTo>
                  <a:pt x="0" y="1161702"/>
                </a:lnTo>
                <a:lnTo>
                  <a:pt x="0" y="0"/>
                </a:lnTo>
                <a:lnTo>
                  <a:pt x="0" y="0"/>
                </a:lnTo>
                <a:cubicBezTo>
                  <a:pt x="641576" y="0"/>
                  <a:pt x="1161702" y="520126"/>
                  <a:pt x="1161702" y="1161702"/>
                </a:cubicBezTo>
                <a:lnTo>
                  <a:pt x="1161702" y="1161702"/>
                </a:ln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80" name="任意多边形: 形状 12"/>
          <p:cNvSpPr/>
          <p:nvPr userDrawn="1">
            <p:custDataLst>
              <p:tags r:id="rId6"/>
            </p:custDataLst>
          </p:nvPr>
        </p:nvSpPr>
        <p:spPr>
          <a:xfrm>
            <a:off x="866592" y="4689266"/>
            <a:ext cx="1515694" cy="757847"/>
          </a:xfrm>
          <a:custGeom>
            <a:gdLst>
              <a:gd name="connsiteX0" fmla="*/ 938749 w 1877497"/>
              <a:gd name="connsiteY0" fmla="*/ 938749 h 938748"/>
              <a:gd name="connsiteX1" fmla="*/ 1877498 w 1877497"/>
              <a:gd name="connsiteY1" fmla="*/ 0 h 938748"/>
              <a:gd name="connsiteX2" fmla="*/ 0 w 1877497"/>
              <a:gd name="connsiteY2" fmla="*/ 0 h 938748"/>
              <a:gd name="connsiteX3" fmla="*/ 938749 w 1877497"/>
              <a:gd name="connsiteY3" fmla="*/ 938749 h 9387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7497" h="938748">
                <a:moveTo>
                  <a:pt x="938749" y="938749"/>
                </a:moveTo>
                <a:cubicBezTo>
                  <a:pt x="1457114" y="938749"/>
                  <a:pt x="1877498" y="518366"/>
                  <a:pt x="1877498" y="0"/>
                </a:cubicBezTo>
                <a:lnTo>
                  <a:pt x="0" y="0"/>
                </a:lnTo>
                <a:cubicBezTo>
                  <a:pt x="0" y="518366"/>
                  <a:pt x="420383" y="938749"/>
                  <a:pt x="938749" y="93874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82" name="任意多边形: 形状 15"/>
          <p:cNvSpPr/>
          <p:nvPr userDrawn="1">
            <p:custDataLst>
              <p:tags r:id="rId7"/>
            </p:custDataLst>
          </p:nvPr>
        </p:nvSpPr>
        <p:spPr>
          <a:xfrm>
            <a:off x="762000" y="41783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684" name="任意多边形: 形状 16"/>
          <p:cNvSpPr/>
          <p:nvPr userDrawn="1">
            <p:custDataLst>
              <p:tags r:id="rId8"/>
            </p:custDataLst>
          </p:nvPr>
        </p:nvSpPr>
        <p:spPr>
          <a:xfrm>
            <a:off x="900430" y="41783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686" name="任意多边形: 形状 18"/>
          <p:cNvSpPr/>
          <p:nvPr userDrawn="1">
            <p:custDataLst>
              <p:tags r:id="rId9"/>
            </p:custDataLst>
          </p:nvPr>
        </p:nvSpPr>
        <p:spPr>
          <a:xfrm>
            <a:off x="1038225" y="41783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688" name="任意多边形: 形状 20"/>
          <p:cNvSpPr/>
          <p:nvPr userDrawn="1">
            <p:custDataLst>
              <p:tags r:id="rId10"/>
            </p:custDataLst>
          </p:nvPr>
        </p:nvSpPr>
        <p:spPr>
          <a:xfrm>
            <a:off x="1176655" y="41783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690" name="任意多边形: 形状 21"/>
          <p:cNvSpPr/>
          <p:nvPr userDrawn="1">
            <p:custDataLst>
              <p:tags r:id="rId11"/>
            </p:custDataLst>
          </p:nvPr>
        </p:nvSpPr>
        <p:spPr>
          <a:xfrm>
            <a:off x="1315085" y="41783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692" name="任意多边形: 形状 22"/>
          <p:cNvSpPr/>
          <p:nvPr userDrawn="1">
            <p:custDataLst>
              <p:tags r:id="rId12"/>
            </p:custDataLst>
          </p:nvPr>
        </p:nvSpPr>
        <p:spPr>
          <a:xfrm>
            <a:off x="1453515" y="41783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694" name="任意多边形: 形状 24"/>
          <p:cNvSpPr/>
          <p:nvPr userDrawn="1">
            <p:custDataLst>
              <p:tags r:id="rId13"/>
            </p:custDataLst>
          </p:nvPr>
        </p:nvSpPr>
        <p:spPr>
          <a:xfrm>
            <a:off x="762000" y="44450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696" name="任意多边形: 形状 25"/>
          <p:cNvSpPr/>
          <p:nvPr userDrawn="1">
            <p:custDataLst>
              <p:tags r:id="rId14"/>
            </p:custDataLst>
          </p:nvPr>
        </p:nvSpPr>
        <p:spPr>
          <a:xfrm>
            <a:off x="900430" y="44450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698" name="任意多边形: 形状 26"/>
          <p:cNvSpPr/>
          <p:nvPr userDrawn="1">
            <p:custDataLst>
              <p:tags r:id="rId15"/>
            </p:custDataLst>
          </p:nvPr>
        </p:nvSpPr>
        <p:spPr>
          <a:xfrm>
            <a:off x="1038225" y="44450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00" name="任意多边形: 形状 27"/>
          <p:cNvSpPr/>
          <p:nvPr userDrawn="1">
            <p:custDataLst>
              <p:tags r:id="rId16"/>
            </p:custDataLst>
          </p:nvPr>
        </p:nvSpPr>
        <p:spPr>
          <a:xfrm>
            <a:off x="1176655" y="44450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02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315085" y="44450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04" name="任意多边形: 形状 29"/>
          <p:cNvSpPr/>
          <p:nvPr userDrawn="1">
            <p:custDataLst>
              <p:tags r:id="rId18"/>
            </p:custDataLst>
          </p:nvPr>
        </p:nvSpPr>
        <p:spPr>
          <a:xfrm>
            <a:off x="1453515" y="4445000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06" name="任意多边形: 形状 30"/>
          <p:cNvSpPr/>
          <p:nvPr userDrawn="1">
            <p:custDataLst>
              <p:tags r:id="rId19"/>
            </p:custDataLst>
          </p:nvPr>
        </p:nvSpPr>
        <p:spPr>
          <a:xfrm>
            <a:off x="762000" y="47110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08" name="任意多边形: 形状 31"/>
          <p:cNvSpPr/>
          <p:nvPr userDrawn="1">
            <p:custDataLst>
              <p:tags r:id="rId20"/>
            </p:custDataLst>
          </p:nvPr>
        </p:nvSpPr>
        <p:spPr>
          <a:xfrm>
            <a:off x="900430" y="47110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10" name="任意多边形: 形状 32"/>
          <p:cNvSpPr/>
          <p:nvPr userDrawn="1">
            <p:custDataLst>
              <p:tags r:id="rId21"/>
            </p:custDataLst>
          </p:nvPr>
        </p:nvSpPr>
        <p:spPr>
          <a:xfrm>
            <a:off x="1038225" y="47110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12" name="任意多边形: 形状 33"/>
          <p:cNvSpPr/>
          <p:nvPr userDrawn="1">
            <p:custDataLst>
              <p:tags r:id="rId22"/>
            </p:custDataLst>
          </p:nvPr>
        </p:nvSpPr>
        <p:spPr>
          <a:xfrm>
            <a:off x="1176655" y="47110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14" name="任意多边形: 形状 34"/>
          <p:cNvSpPr/>
          <p:nvPr userDrawn="1">
            <p:custDataLst>
              <p:tags r:id="rId23"/>
            </p:custDataLst>
          </p:nvPr>
        </p:nvSpPr>
        <p:spPr>
          <a:xfrm>
            <a:off x="1315085" y="47110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16" name="任意多边形: 形状 35"/>
          <p:cNvSpPr/>
          <p:nvPr userDrawn="1">
            <p:custDataLst>
              <p:tags r:id="rId24"/>
            </p:custDataLst>
          </p:nvPr>
        </p:nvSpPr>
        <p:spPr>
          <a:xfrm>
            <a:off x="1453515" y="47110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18" name="任意多边形: 形状 36"/>
          <p:cNvSpPr/>
          <p:nvPr userDrawn="1">
            <p:custDataLst>
              <p:tags r:id="rId25"/>
            </p:custDataLst>
          </p:nvPr>
        </p:nvSpPr>
        <p:spPr>
          <a:xfrm>
            <a:off x="762000" y="49777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20" name="任意多边形: 形状 37"/>
          <p:cNvSpPr/>
          <p:nvPr userDrawn="1">
            <p:custDataLst>
              <p:tags r:id="rId26"/>
            </p:custDataLst>
          </p:nvPr>
        </p:nvSpPr>
        <p:spPr>
          <a:xfrm>
            <a:off x="900430" y="49777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22" name="任意多边形: 形状 38"/>
          <p:cNvSpPr/>
          <p:nvPr userDrawn="1">
            <p:custDataLst>
              <p:tags r:id="rId27"/>
            </p:custDataLst>
          </p:nvPr>
        </p:nvSpPr>
        <p:spPr>
          <a:xfrm>
            <a:off x="1038225" y="49777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24" name="任意多边形: 形状 39"/>
          <p:cNvSpPr/>
          <p:nvPr userDrawn="1">
            <p:custDataLst>
              <p:tags r:id="rId28"/>
            </p:custDataLst>
          </p:nvPr>
        </p:nvSpPr>
        <p:spPr>
          <a:xfrm>
            <a:off x="1176655" y="49777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26" name="任意多边形: 形状 40"/>
          <p:cNvSpPr/>
          <p:nvPr userDrawn="1">
            <p:custDataLst>
              <p:tags r:id="rId29"/>
            </p:custDataLst>
          </p:nvPr>
        </p:nvSpPr>
        <p:spPr>
          <a:xfrm>
            <a:off x="1315085" y="49777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28" name="任意多边形: 形状 41"/>
          <p:cNvSpPr/>
          <p:nvPr userDrawn="1">
            <p:custDataLst>
              <p:tags r:id="rId30"/>
            </p:custDataLst>
          </p:nvPr>
        </p:nvSpPr>
        <p:spPr>
          <a:xfrm>
            <a:off x="1453515" y="4977765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cxnSp>
        <p:nvCxnSpPr>
          <p:cNvPr id="3145735" name="直接连接符 42"/>
          <p:cNvCxnSpPr/>
          <p:nvPr userDrawn="1">
            <p:custDataLst>
              <p:tags r:id="rId31"/>
            </p:custDataLst>
          </p:nvPr>
        </p:nvCxnSpPr>
        <p:spPr>
          <a:xfrm>
            <a:off x="2184400" y="838200"/>
            <a:ext cx="9563100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0" name="任意多边形: 形状 43"/>
          <p:cNvSpPr/>
          <p:nvPr userDrawn="1">
            <p:custDataLst>
              <p:tags r:id="rId32"/>
            </p:custDataLst>
          </p:nvPr>
        </p:nvSpPr>
        <p:spPr>
          <a:xfrm>
            <a:off x="9381500" y="6334625"/>
            <a:ext cx="1046117" cy="523058"/>
          </a:xfrm>
          <a:custGeom>
            <a:gdLst>
              <a:gd name="connsiteX0" fmla="*/ 523059 w 1046117"/>
              <a:gd name="connsiteY0" fmla="*/ 0 h 523058"/>
              <a:gd name="connsiteX1" fmla="*/ 0 w 1046117"/>
              <a:gd name="connsiteY1" fmla="*/ 523059 h 523058"/>
              <a:gd name="connsiteX2" fmla="*/ 1046118 w 1046117"/>
              <a:gd name="connsiteY2" fmla="*/ 523059 h 523058"/>
              <a:gd name="connsiteX3" fmla="*/ 523059 w 1046117"/>
              <a:gd name="connsiteY3" fmla="*/ 0 h 5230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6117" h="523058">
                <a:moveTo>
                  <a:pt x="523059" y="0"/>
                </a:moveTo>
                <a:cubicBezTo>
                  <a:pt x="234100" y="0"/>
                  <a:pt x="0" y="234100"/>
                  <a:pt x="0" y="523059"/>
                </a:cubicBezTo>
                <a:lnTo>
                  <a:pt x="1046118" y="523059"/>
                </a:lnTo>
                <a:cubicBezTo>
                  <a:pt x="1045825" y="234100"/>
                  <a:pt x="811724" y="0"/>
                  <a:pt x="523059" y="0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32" name="任意多边形: 形状 12"/>
          <p:cNvSpPr/>
          <p:nvPr userDrawn="1">
            <p:custDataLst>
              <p:tags r:id="rId33"/>
            </p:custDataLst>
          </p:nvPr>
        </p:nvSpPr>
        <p:spPr>
          <a:xfrm flipH="1">
            <a:off x="11188065" y="1419860"/>
            <a:ext cx="1003935" cy="2008505"/>
          </a:xfrm>
          <a:custGeom>
            <a:gdLst>
              <a:gd name="connsiteX0" fmla="*/ 1130019 w 1130018"/>
              <a:gd name="connsiteY0" fmla="*/ 1130019 h 2260037"/>
              <a:gd name="connsiteX1" fmla="*/ 0 w 1130018"/>
              <a:gd name="connsiteY1" fmla="*/ 0 h 2260037"/>
              <a:gd name="connsiteX2" fmla="*/ 0 w 1130018"/>
              <a:gd name="connsiteY2" fmla="*/ 2260038 h 2260037"/>
              <a:gd name="connsiteX3" fmla="*/ 1130019 w 1130018"/>
              <a:gd name="connsiteY3" fmla="*/ 1130019 h 22600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0018" h="2260037">
                <a:moveTo>
                  <a:pt x="1130019" y="1130019"/>
                </a:moveTo>
                <a:cubicBezTo>
                  <a:pt x="1130019" y="506044"/>
                  <a:pt x="623974" y="0"/>
                  <a:pt x="0" y="0"/>
                </a:cubicBezTo>
                <a:lnTo>
                  <a:pt x="0" y="2260038"/>
                </a:lnTo>
                <a:cubicBezTo>
                  <a:pt x="623974" y="2260038"/>
                  <a:pt x="1130019" y="1754287"/>
                  <a:pt x="1130019" y="1130019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734" name="任意多边形: 形状 81"/>
          <p:cNvSpPr/>
          <p:nvPr userDrawn="1">
            <p:custDataLst>
              <p:tags r:id="rId34"/>
            </p:custDataLst>
          </p:nvPr>
        </p:nvSpPr>
        <p:spPr>
          <a:xfrm>
            <a:off x="10956925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36" name="任意多边形: 形状 82"/>
          <p:cNvSpPr/>
          <p:nvPr userDrawn="1">
            <p:custDataLst>
              <p:tags r:id="rId35"/>
            </p:custDataLst>
          </p:nvPr>
        </p:nvSpPr>
        <p:spPr>
          <a:xfrm>
            <a:off x="11095355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38" name="任意多边形: 形状 83"/>
          <p:cNvSpPr/>
          <p:nvPr userDrawn="1">
            <p:custDataLst>
              <p:tags r:id="rId36"/>
            </p:custDataLst>
          </p:nvPr>
        </p:nvSpPr>
        <p:spPr>
          <a:xfrm>
            <a:off x="11233150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40" name="任意多边形: 形状 84"/>
          <p:cNvSpPr/>
          <p:nvPr userDrawn="1">
            <p:custDataLst>
              <p:tags r:id="rId37"/>
            </p:custDataLst>
          </p:nvPr>
        </p:nvSpPr>
        <p:spPr>
          <a:xfrm>
            <a:off x="11371580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42" name="任意多边形: 形状 85"/>
          <p:cNvSpPr/>
          <p:nvPr userDrawn="1">
            <p:custDataLst>
              <p:tags r:id="rId38"/>
            </p:custDataLst>
          </p:nvPr>
        </p:nvSpPr>
        <p:spPr>
          <a:xfrm>
            <a:off x="11510010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44" name="任意多边形: 形状 86"/>
          <p:cNvSpPr/>
          <p:nvPr userDrawn="1">
            <p:custDataLst>
              <p:tags r:id="rId39"/>
            </p:custDataLst>
          </p:nvPr>
        </p:nvSpPr>
        <p:spPr>
          <a:xfrm>
            <a:off x="11648440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46" name="任意多边形: 形状 87"/>
          <p:cNvSpPr/>
          <p:nvPr userDrawn="1">
            <p:custDataLst>
              <p:tags r:id="rId40"/>
            </p:custDataLst>
          </p:nvPr>
        </p:nvSpPr>
        <p:spPr>
          <a:xfrm>
            <a:off x="10956925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48" name="任意多边形: 形状 88"/>
          <p:cNvSpPr/>
          <p:nvPr userDrawn="1">
            <p:custDataLst>
              <p:tags r:id="rId41"/>
            </p:custDataLst>
          </p:nvPr>
        </p:nvSpPr>
        <p:spPr>
          <a:xfrm>
            <a:off x="11095355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50" name="任意多边形: 形状 89"/>
          <p:cNvSpPr/>
          <p:nvPr userDrawn="1">
            <p:custDataLst>
              <p:tags r:id="rId42"/>
            </p:custDataLst>
          </p:nvPr>
        </p:nvSpPr>
        <p:spPr>
          <a:xfrm>
            <a:off x="11233150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52" name="任意多边形: 形状 90"/>
          <p:cNvSpPr/>
          <p:nvPr userDrawn="1">
            <p:custDataLst>
              <p:tags r:id="rId43"/>
            </p:custDataLst>
          </p:nvPr>
        </p:nvSpPr>
        <p:spPr>
          <a:xfrm>
            <a:off x="11371580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54" name="任意多边形: 形状 91"/>
          <p:cNvSpPr/>
          <p:nvPr userDrawn="1">
            <p:custDataLst>
              <p:tags r:id="rId44"/>
            </p:custDataLst>
          </p:nvPr>
        </p:nvSpPr>
        <p:spPr>
          <a:xfrm>
            <a:off x="11510010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56" name="任意多边形: 形状 92"/>
          <p:cNvSpPr/>
          <p:nvPr userDrawn="1">
            <p:custDataLst>
              <p:tags r:id="rId45"/>
            </p:custDataLst>
          </p:nvPr>
        </p:nvSpPr>
        <p:spPr>
          <a:xfrm>
            <a:off x="11648440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58" name="任意多边形: 形状 93"/>
          <p:cNvSpPr/>
          <p:nvPr userDrawn="1">
            <p:custDataLst>
              <p:tags r:id="rId46"/>
            </p:custDataLst>
          </p:nvPr>
        </p:nvSpPr>
        <p:spPr>
          <a:xfrm>
            <a:off x="10956925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60" name="任意多边形: 形状 94"/>
          <p:cNvSpPr/>
          <p:nvPr userDrawn="1">
            <p:custDataLst>
              <p:tags r:id="rId47"/>
            </p:custDataLst>
          </p:nvPr>
        </p:nvSpPr>
        <p:spPr>
          <a:xfrm>
            <a:off x="11095355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62" name="任意多边形: 形状 95"/>
          <p:cNvSpPr/>
          <p:nvPr userDrawn="1">
            <p:custDataLst>
              <p:tags r:id="rId48"/>
            </p:custDataLst>
          </p:nvPr>
        </p:nvSpPr>
        <p:spPr>
          <a:xfrm>
            <a:off x="11233150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64" name="任意多边形: 形状 96"/>
          <p:cNvSpPr/>
          <p:nvPr userDrawn="1">
            <p:custDataLst>
              <p:tags r:id="rId49"/>
            </p:custDataLst>
          </p:nvPr>
        </p:nvSpPr>
        <p:spPr>
          <a:xfrm>
            <a:off x="11371580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66" name="任意多边形: 形状 97"/>
          <p:cNvSpPr/>
          <p:nvPr userDrawn="1">
            <p:custDataLst>
              <p:tags r:id="rId50"/>
            </p:custDataLst>
          </p:nvPr>
        </p:nvSpPr>
        <p:spPr>
          <a:xfrm>
            <a:off x="11510010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68" name="任意多边形: 形状 98"/>
          <p:cNvSpPr/>
          <p:nvPr userDrawn="1">
            <p:custDataLst>
              <p:tags r:id="rId51"/>
            </p:custDataLst>
          </p:nvPr>
        </p:nvSpPr>
        <p:spPr>
          <a:xfrm>
            <a:off x="11648440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70" name="任意多边形: 形状 99"/>
          <p:cNvSpPr/>
          <p:nvPr userDrawn="1">
            <p:custDataLst>
              <p:tags r:id="rId52"/>
            </p:custDataLst>
          </p:nvPr>
        </p:nvSpPr>
        <p:spPr>
          <a:xfrm>
            <a:off x="10956925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72" name="任意多边形: 形状 100"/>
          <p:cNvSpPr/>
          <p:nvPr userDrawn="1">
            <p:custDataLst>
              <p:tags r:id="rId53"/>
            </p:custDataLst>
          </p:nvPr>
        </p:nvSpPr>
        <p:spPr>
          <a:xfrm>
            <a:off x="11095355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74" name="任意多边形: 形状 101"/>
          <p:cNvSpPr/>
          <p:nvPr userDrawn="1">
            <p:custDataLst>
              <p:tags r:id="rId54"/>
            </p:custDataLst>
          </p:nvPr>
        </p:nvSpPr>
        <p:spPr>
          <a:xfrm>
            <a:off x="11233150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76" name="任意多边形: 形状 102"/>
          <p:cNvSpPr/>
          <p:nvPr userDrawn="1">
            <p:custDataLst>
              <p:tags r:id="rId55"/>
            </p:custDataLst>
          </p:nvPr>
        </p:nvSpPr>
        <p:spPr>
          <a:xfrm>
            <a:off x="11371580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78" name="任意多边形: 形状 103"/>
          <p:cNvSpPr/>
          <p:nvPr userDrawn="1">
            <p:custDataLst>
              <p:tags r:id="rId56"/>
            </p:custDataLst>
          </p:nvPr>
        </p:nvSpPr>
        <p:spPr>
          <a:xfrm>
            <a:off x="11510010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80" name="任意多边形: 形状 104"/>
          <p:cNvSpPr/>
          <p:nvPr userDrawn="1">
            <p:custDataLst>
              <p:tags r:id="rId57"/>
            </p:custDataLst>
          </p:nvPr>
        </p:nvSpPr>
        <p:spPr>
          <a:xfrm>
            <a:off x="11648440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8782" name="标题 1"/>
          <p:cNvSpPr>
            <a:spLocks noGrp="1"/>
          </p:cNvSpPr>
          <p:nvPr>
            <p:ph type="ctrTitle" hasCustomPrompt="1"/>
            <p:custDataLst>
              <p:tags r:id="rId58"/>
            </p:custDataLst>
          </p:nvPr>
        </p:nvSpPr>
        <p:spPr>
          <a:xfrm>
            <a:off x="838200" y="1656000"/>
            <a:ext cx="10515600" cy="1800000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6600"/>
            </a:lvl1pPr>
          </a:lstStyle>
          <a:p>
            <a:r>
              <a:rPr lang="zh-CN" altLang="en-US"/>
              <a:t>单击添加文档标题</a:t>
            </a:r>
            <a:endParaRPr lang="zh-CN" altLang="en-US"/>
          </a:p>
        </p:txBody>
      </p:sp>
      <p:sp>
        <p:nvSpPr>
          <p:cNvPr id="1048784" name="副标题 2"/>
          <p:cNvSpPr>
            <a:spLocks noGrp="1"/>
          </p:cNvSpPr>
          <p:nvPr>
            <p:ph type="subTitle" idx="1"/>
            <p:custDataLst>
              <p:tags r:id="rId59"/>
            </p:custDataLst>
          </p:nvPr>
        </p:nvSpPr>
        <p:spPr>
          <a:xfrm>
            <a:off x="838200" y="3705186"/>
            <a:ext cx="10515600" cy="866814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86" name="日期占位符 3"/>
          <p:cNvSpPr>
            <a:spLocks noGrp="1"/>
          </p:cNvSpPr>
          <p:nvPr>
            <p:ph type="dt" sz="half" idx="10"/>
            <p:custDataLst>
              <p:tags r:id="rId60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8" name="页脚占位符 4"/>
          <p:cNvSpPr>
            <a:spLocks noGrp="1"/>
          </p:cNvSpPr>
          <p:nvPr>
            <p:ph type="ftr" sz="quarter" idx="11"/>
            <p:custDataLst>
              <p:tags r:id="rId61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790" name="灯片编号占位符 5"/>
          <p:cNvSpPr>
            <a:spLocks noGrp="1"/>
          </p:cNvSpPr>
          <p:nvPr>
            <p:ph type="sldNum" sz="quarter" idx="12"/>
            <p:custDataLst>
              <p:tags r:id="rId6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63"/>
            </p:custDataLst>
          </p:nvPr>
        </p:nvSpPr>
        <p:spPr>
          <a:xfrm>
            <a:off x="4781641" y="4586170"/>
            <a:ext cx="2743200" cy="50400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b="1">
                <a:solidFill>
                  <a:schemeClr val="accent6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sp>
        <p:nvSpPr>
          <p:cNvPr id="1048794" name="文本占位符 9"/>
          <p:cNvSpPr>
            <a:spLocks noGrp="1"/>
          </p:cNvSpPr>
          <p:nvPr>
            <p:ph type="body" sz="quarter" idx="18" hasCustomPrompt="1"/>
            <p:custDataLst>
              <p:tags r:id="rId64"/>
            </p:custDataLst>
          </p:nvPr>
        </p:nvSpPr>
        <p:spPr>
          <a:xfrm>
            <a:off x="486770" y="330199"/>
            <a:ext cx="1546568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200" b="1"/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796" name="文本占位符 13"/>
          <p:cNvSpPr>
            <a:spLocks noGrp="1"/>
          </p:cNvSpPr>
          <p:nvPr>
            <p:ph type="body" sz="quarter" idx="14" hasCustomPrompt="1"/>
            <p:custDataLst>
              <p:tags r:id="rId65"/>
            </p:custDataLst>
          </p:nvPr>
        </p:nvSpPr>
        <p:spPr>
          <a:xfrm>
            <a:off x="8825231" y="326198"/>
            <a:ext cx="2880000" cy="504000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200" b="1">
                <a:solidFill>
                  <a:schemeClr val="accent6"/>
                </a:solidFill>
              </a:defRPr>
            </a:lvl1pPr>
          </a:lstStyle>
          <a:p>
            <a:pPr lvl="0"/>
            <a:r>
              <a:rPr lang="zh-CN" altLang="en-US"/>
              <a:t>日期时间占位符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7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00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80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0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0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bg>
      <p:bgPr>
        <a:solidFill>
          <a:schemeClr val="bg2"/>
        </a:solidFill>
        <a:effectLst/>
      </p:bgPr>
    </p:bg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808" name="任意多边形: 形状 84"/>
          <p:cNvSpPr/>
          <p:nvPr userDrawn="1">
            <p:custDataLst>
              <p:tags r:id="rId1"/>
            </p:custDataLst>
          </p:nvPr>
        </p:nvSpPr>
        <p:spPr>
          <a:xfrm>
            <a:off x="0" y="815926"/>
            <a:ext cx="3010487" cy="5732586"/>
          </a:xfrm>
          <a:custGeom>
            <a:gdLst>
              <a:gd name="connsiteX0" fmla="*/ 144194 w 3010487"/>
              <a:gd name="connsiteY0" fmla="*/ 0 h 5732586"/>
              <a:gd name="connsiteX1" fmla="*/ 3010487 w 3010487"/>
              <a:gd name="connsiteY1" fmla="*/ 2866293 h 5732586"/>
              <a:gd name="connsiteX2" fmla="*/ 144194 w 3010487"/>
              <a:gd name="connsiteY2" fmla="*/ 5732586 h 5732586"/>
              <a:gd name="connsiteX3" fmla="*/ 0 w 3010487"/>
              <a:gd name="connsiteY3" fmla="*/ 5728940 h 5732586"/>
              <a:gd name="connsiteX4" fmla="*/ 0 w 3010487"/>
              <a:gd name="connsiteY4" fmla="*/ 3646 h 573258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10487" h="5732586">
                <a:moveTo>
                  <a:pt x="144194" y="0"/>
                </a:moveTo>
                <a:cubicBezTo>
                  <a:pt x="1727204" y="0"/>
                  <a:pt x="3010487" y="1283283"/>
                  <a:pt x="3010487" y="2866293"/>
                </a:cubicBezTo>
                <a:cubicBezTo>
                  <a:pt x="3010487" y="4449303"/>
                  <a:pt x="1727204" y="5732586"/>
                  <a:pt x="144194" y="5732586"/>
                </a:cubicBezTo>
                <a:lnTo>
                  <a:pt x="0" y="5728940"/>
                </a:lnTo>
                <a:lnTo>
                  <a:pt x="0" y="3646"/>
                </a:ln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48810" name="任意多边形: 形状 108"/>
          <p:cNvSpPr/>
          <p:nvPr userDrawn="1">
            <p:custDataLst>
              <p:tags r:id="rId2"/>
            </p:custDataLst>
          </p:nvPr>
        </p:nvSpPr>
        <p:spPr>
          <a:xfrm>
            <a:off x="1019810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12" name="任意多边形: 形状 109"/>
          <p:cNvSpPr/>
          <p:nvPr userDrawn="1">
            <p:custDataLst>
              <p:tags r:id="rId3"/>
            </p:custDataLst>
          </p:nvPr>
        </p:nvSpPr>
        <p:spPr>
          <a:xfrm>
            <a:off x="1236980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14" name="任意多边形: 形状 110"/>
          <p:cNvSpPr/>
          <p:nvPr userDrawn="1">
            <p:custDataLst>
              <p:tags r:id="rId4"/>
            </p:custDataLst>
          </p:nvPr>
        </p:nvSpPr>
        <p:spPr>
          <a:xfrm>
            <a:off x="1454785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16" name="任意多边形: 形状 111"/>
          <p:cNvSpPr/>
          <p:nvPr userDrawn="1">
            <p:custDataLst>
              <p:tags r:id="rId5"/>
            </p:custDataLst>
          </p:nvPr>
        </p:nvSpPr>
        <p:spPr>
          <a:xfrm>
            <a:off x="1672590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18" name="任意多边形: 形状 112"/>
          <p:cNvSpPr/>
          <p:nvPr userDrawn="1">
            <p:custDataLst>
              <p:tags r:id="rId6"/>
            </p:custDataLst>
          </p:nvPr>
        </p:nvSpPr>
        <p:spPr>
          <a:xfrm>
            <a:off x="1889760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20" name="任意多边形: 形状 113"/>
          <p:cNvSpPr/>
          <p:nvPr userDrawn="1">
            <p:custDataLst>
              <p:tags r:id="rId7"/>
            </p:custDataLst>
          </p:nvPr>
        </p:nvSpPr>
        <p:spPr>
          <a:xfrm>
            <a:off x="2107565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22" name="任意多边形: 形状 102"/>
          <p:cNvSpPr/>
          <p:nvPr userDrawn="1">
            <p:custDataLst>
              <p:tags r:id="rId8"/>
            </p:custDataLst>
          </p:nvPr>
        </p:nvSpPr>
        <p:spPr>
          <a:xfrm>
            <a:off x="1019810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24" name="任意多边形: 形状 103"/>
          <p:cNvSpPr/>
          <p:nvPr userDrawn="1">
            <p:custDataLst>
              <p:tags r:id="rId9"/>
            </p:custDataLst>
          </p:nvPr>
        </p:nvSpPr>
        <p:spPr>
          <a:xfrm>
            <a:off x="1236980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26" name="任意多边形: 形状 104"/>
          <p:cNvSpPr/>
          <p:nvPr userDrawn="1">
            <p:custDataLst>
              <p:tags r:id="rId10"/>
            </p:custDataLst>
          </p:nvPr>
        </p:nvSpPr>
        <p:spPr>
          <a:xfrm>
            <a:off x="1454785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28" name="任意多边形: 形状 105"/>
          <p:cNvSpPr/>
          <p:nvPr userDrawn="1">
            <p:custDataLst>
              <p:tags r:id="rId11"/>
            </p:custDataLst>
          </p:nvPr>
        </p:nvSpPr>
        <p:spPr>
          <a:xfrm>
            <a:off x="1672590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30" name="任意多边形: 形状 106"/>
          <p:cNvSpPr/>
          <p:nvPr userDrawn="1">
            <p:custDataLst>
              <p:tags r:id="rId12"/>
            </p:custDataLst>
          </p:nvPr>
        </p:nvSpPr>
        <p:spPr>
          <a:xfrm>
            <a:off x="1889760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32" name="任意多边形: 形状 107"/>
          <p:cNvSpPr/>
          <p:nvPr userDrawn="1">
            <p:custDataLst>
              <p:tags r:id="rId13"/>
            </p:custDataLst>
          </p:nvPr>
        </p:nvSpPr>
        <p:spPr>
          <a:xfrm>
            <a:off x="2107565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34" name="任意多边形: 形状 96"/>
          <p:cNvSpPr/>
          <p:nvPr userDrawn="1">
            <p:custDataLst>
              <p:tags r:id="rId14"/>
            </p:custDataLst>
          </p:nvPr>
        </p:nvSpPr>
        <p:spPr>
          <a:xfrm>
            <a:off x="1019810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36" name="任意多边形: 形状 97"/>
          <p:cNvSpPr/>
          <p:nvPr userDrawn="1">
            <p:custDataLst>
              <p:tags r:id="rId15"/>
            </p:custDataLst>
          </p:nvPr>
        </p:nvSpPr>
        <p:spPr>
          <a:xfrm>
            <a:off x="1236980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38" name="任意多边形: 形状 98"/>
          <p:cNvSpPr/>
          <p:nvPr userDrawn="1">
            <p:custDataLst>
              <p:tags r:id="rId16"/>
            </p:custDataLst>
          </p:nvPr>
        </p:nvSpPr>
        <p:spPr>
          <a:xfrm>
            <a:off x="1454785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40" name="任意多边形: 形状 99"/>
          <p:cNvSpPr/>
          <p:nvPr userDrawn="1">
            <p:custDataLst>
              <p:tags r:id="rId17"/>
            </p:custDataLst>
          </p:nvPr>
        </p:nvSpPr>
        <p:spPr>
          <a:xfrm>
            <a:off x="1672590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42" name="任意多边形: 形状 100"/>
          <p:cNvSpPr/>
          <p:nvPr userDrawn="1">
            <p:custDataLst>
              <p:tags r:id="rId18"/>
            </p:custDataLst>
          </p:nvPr>
        </p:nvSpPr>
        <p:spPr>
          <a:xfrm>
            <a:off x="1889760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44" name="任意多边形: 形状 101"/>
          <p:cNvSpPr/>
          <p:nvPr userDrawn="1">
            <p:custDataLst>
              <p:tags r:id="rId19"/>
            </p:custDataLst>
          </p:nvPr>
        </p:nvSpPr>
        <p:spPr>
          <a:xfrm>
            <a:off x="2107565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46" name="任意多边形: 形状 90"/>
          <p:cNvSpPr/>
          <p:nvPr userDrawn="1">
            <p:custDataLst>
              <p:tags r:id="rId20"/>
            </p:custDataLst>
          </p:nvPr>
        </p:nvSpPr>
        <p:spPr>
          <a:xfrm>
            <a:off x="1019810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48" name="任意多边形: 形状 91"/>
          <p:cNvSpPr/>
          <p:nvPr userDrawn="1">
            <p:custDataLst>
              <p:tags r:id="rId21"/>
            </p:custDataLst>
          </p:nvPr>
        </p:nvSpPr>
        <p:spPr>
          <a:xfrm>
            <a:off x="1236980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50" name="任意多边形: 形状 92"/>
          <p:cNvSpPr/>
          <p:nvPr userDrawn="1">
            <p:custDataLst>
              <p:tags r:id="rId22"/>
            </p:custDataLst>
          </p:nvPr>
        </p:nvSpPr>
        <p:spPr>
          <a:xfrm>
            <a:off x="1454785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52" name="任意多边形: 形状 93"/>
          <p:cNvSpPr/>
          <p:nvPr userDrawn="1">
            <p:custDataLst>
              <p:tags r:id="rId23"/>
            </p:custDataLst>
          </p:nvPr>
        </p:nvSpPr>
        <p:spPr>
          <a:xfrm>
            <a:off x="1672590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54" name="任意多边形: 形状 94"/>
          <p:cNvSpPr/>
          <p:nvPr userDrawn="1">
            <p:custDataLst>
              <p:tags r:id="rId24"/>
            </p:custDataLst>
          </p:nvPr>
        </p:nvSpPr>
        <p:spPr>
          <a:xfrm>
            <a:off x="1889760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56" name="任意多边形: 形状 95"/>
          <p:cNvSpPr/>
          <p:nvPr userDrawn="1">
            <p:custDataLst>
              <p:tags r:id="rId25"/>
            </p:custDataLst>
          </p:nvPr>
        </p:nvSpPr>
        <p:spPr>
          <a:xfrm>
            <a:off x="2107565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58" name="任意多边形: 形状 115"/>
          <p:cNvSpPr/>
          <p:nvPr>
            <p:custDataLst>
              <p:tags r:id="rId26"/>
            </p:custDataLst>
          </p:nvPr>
        </p:nvSpPr>
        <p:spPr>
          <a:xfrm>
            <a:off x="10883032" y="5494407"/>
            <a:ext cx="1308968" cy="1363593"/>
          </a:xfrm>
          <a:custGeom>
            <a:gdLst>
              <a:gd name="connsiteX0" fmla="*/ 672905 w 1308968"/>
              <a:gd name="connsiteY0" fmla="*/ 0 h 1363593"/>
              <a:gd name="connsiteX1" fmla="*/ 1292915 w 1308968"/>
              <a:gd name="connsiteY1" fmla="*/ 416454 h 1363593"/>
              <a:gd name="connsiteX2" fmla="*/ 1308968 w 1308968"/>
              <a:gd name="connsiteY2" fmla="*/ 468831 h 1363593"/>
              <a:gd name="connsiteX3" fmla="*/ 1308968 w 1308968"/>
              <a:gd name="connsiteY3" fmla="*/ 1363593 h 1363593"/>
              <a:gd name="connsiteX4" fmla="*/ 0 w 1308968"/>
              <a:gd name="connsiteY4" fmla="*/ 1363593 h 1363593"/>
              <a:gd name="connsiteX5" fmla="*/ 0 w 1308968"/>
              <a:gd name="connsiteY5" fmla="*/ 681797 h 1363593"/>
              <a:gd name="connsiteX6" fmla="*/ 672905 w 1308968"/>
              <a:gd name="connsiteY6" fmla="*/ 0 h 13635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8968" h="1363593">
                <a:moveTo>
                  <a:pt x="672905" y="0"/>
                </a:moveTo>
                <a:cubicBezTo>
                  <a:pt x="951555" y="0"/>
                  <a:pt x="1190739" y="171761"/>
                  <a:pt x="1292915" y="416454"/>
                </a:cubicBezTo>
                <a:lnTo>
                  <a:pt x="1308968" y="468831"/>
                </a:lnTo>
                <a:lnTo>
                  <a:pt x="1308968" y="1363593"/>
                </a:lnTo>
                <a:lnTo>
                  <a:pt x="0" y="1363593"/>
                </a:lnTo>
                <a:lnTo>
                  <a:pt x="0" y="681797"/>
                </a:lnTo>
                <a:cubicBezTo>
                  <a:pt x="0" y="305353"/>
                  <a:pt x="301371" y="0"/>
                  <a:pt x="672905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60" name="任意多边形: 形状 116"/>
          <p:cNvSpPr/>
          <p:nvPr>
            <p:custDataLst>
              <p:tags r:id="rId27"/>
            </p:custDataLst>
          </p:nvPr>
        </p:nvSpPr>
        <p:spPr>
          <a:xfrm>
            <a:off x="10503205" y="6426987"/>
            <a:ext cx="862759" cy="431379"/>
          </a:xfrm>
          <a:custGeom>
            <a:gdLst>
              <a:gd name="connsiteX0" fmla="*/ 523059 w 1046117"/>
              <a:gd name="connsiteY0" fmla="*/ 0 h 523058"/>
              <a:gd name="connsiteX1" fmla="*/ 0 w 1046117"/>
              <a:gd name="connsiteY1" fmla="*/ 523059 h 523058"/>
              <a:gd name="connsiteX2" fmla="*/ 1046118 w 1046117"/>
              <a:gd name="connsiteY2" fmla="*/ 523059 h 523058"/>
              <a:gd name="connsiteX3" fmla="*/ 523059 w 1046117"/>
              <a:gd name="connsiteY3" fmla="*/ 0 h 5230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6117" h="523058">
                <a:moveTo>
                  <a:pt x="523059" y="0"/>
                </a:moveTo>
                <a:cubicBezTo>
                  <a:pt x="234100" y="0"/>
                  <a:pt x="0" y="234100"/>
                  <a:pt x="0" y="523059"/>
                </a:cubicBezTo>
                <a:lnTo>
                  <a:pt x="1046118" y="523059"/>
                </a:lnTo>
                <a:cubicBezTo>
                  <a:pt x="1045825" y="234100"/>
                  <a:pt x="811724" y="0"/>
                  <a:pt x="523059" y="0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cxnSp>
        <p:nvCxnSpPr>
          <p:cNvPr id="3145737" name="直接连接符 123"/>
          <p:cNvCxnSpPr/>
          <p:nvPr>
            <p:custDataLst>
              <p:tags r:id="rId28"/>
            </p:custDataLst>
          </p:nvPr>
        </p:nvCxnSpPr>
        <p:spPr>
          <a:xfrm>
            <a:off x="4670473" y="5491317"/>
            <a:ext cx="6189785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2" name="标题 1"/>
          <p:cNvSpPr>
            <a:spLocks noGrp="1"/>
          </p:cNvSpPr>
          <p:nvPr>
            <p:ph type="title" hasCustomPrompt="1"/>
            <p:custDataLst>
              <p:tags r:id="rId29"/>
            </p:custDataLst>
          </p:nvPr>
        </p:nvSpPr>
        <p:spPr>
          <a:xfrm>
            <a:off x="73040" y="2266101"/>
            <a:ext cx="2034412" cy="2688797"/>
          </a:xfrm>
        </p:spPr>
        <p:txBody>
          <a:bodyPr anchor="ctr">
            <a:noAutofit/>
          </a:bodyPr>
          <a:lstStyle>
            <a:lvl1pPr algn="r">
              <a:defRPr sz="720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标</a:t>
            </a:r>
            <a:br>
              <a:rPr lang="en-US" altLang="zh-CN"/>
            </a:br>
            <a:r>
              <a:rPr lang="zh-CN" altLang="en-US"/>
              <a:t>题</a:t>
            </a:r>
            <a:endParaRPr lang="zh-CN" altLang="en-US"/>
          </a:p>
        </p:txBody>
      </p:sp>
      <p:sp>
        <p:nvSpPr>
          <p:cNvPr id="1048864" name="日期占位符 6"/>
          <p:cNvSpPr>
            <a:spLocks noGrp="1"/>
          </p:cNvSpPr>
          <p:nvPr>
            <p:ph type="dt" sz="half" idx="10"/>
            <p:custDataLst>
              <p:tags r:id="rId30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66" name="页脚占位符 7"/>
          <p:cNvSpPr>
            <a:spLocks noGrp="1"/>
          </p:cNvSpPr>
          <p:nvPr>
            <p:ph type="ftr" sz="quarter" idx="11"/>
            <p:custDataLst>
              <p:tags r:id="rId3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68" name="灯片编号占位符 8"/>
          <p:cNvSpPr>
            <a:spLocks noGrp="1"/>
          </p:cNvSpPr>
          <p:nvPr>
            <p:ph type="sldNum" sz="quarter" idx="12"/>
            <p:custDataLst>
              <p:tags r:id="rId32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870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9348036" y="816492"/>
            <a:ext cx="2843964" cy="5731457"/>
          </a:xfrm>
          <a:custGeom>
            <a:gdLst>
              <a:gd name="connsiteX0" fmla="*/ 2843964 w 2843964"/>
              <a:gd name="connsiteY0" fmla="*/ 0 h 5731457"/>
              <a:gd name="connsiteX1" fmla="*/ 2843964 w 2843964"/>
              <a:gd name="connsiteY1" fmla="*/ 5731457 h 5731457"/>
              <a:gd name="connsiteX2" fmla="*/ 2718794 w 2843964"/>
              <a:gd name="connsiteY2" fmla="*/ 5728292 h 5731457"/>
              <a:gd name="connsiteX3" fmla="*/ 0 w 2843964"/>
              <a:gd name="connsiteY3" fmla="*/ 2865728 h 5731457"/>
              <a:gd name="connsiteX4" fmla="*/ 2718794 w 2843964"/>
              <a:gd name="connsiteY4" fmla="*/ 3165 h 573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3964" h="5731457">
                <a:moveTo>
                  <a:pt x="2843964" y="0"/>
                </a:moveTo>
                <a:lnTo>
                  <a:pt x="2843964" y="5731457"/>
                </a:lnTo>
                <a:lnTo>
                  <a:pt x="2718794" y="5728292"/>
                </a:lnTo>
                <a:cubicBezTo>
                  <a:pt x="1204331" y="5651523"/>
                  <a:pt x="0" y="4399269"/>
                  <a:pt x="0" y="2865728"/>
                </a:cubicBezTo>
                <a:cubicBezTo>
                  <a:pt x="0" y="1332187"/>
                  <a:pt x="1204331" y="79933"/>
                  <a:pt x="2718794" y="3165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48872" name="任意多边形: 形状 32"/>
          <p:cNvSpPr/>
          <p:nvPr userDrawn="1">
            <p:custDataLst>
              <p:tags r:id="rId2"/>
            </p:custDataLst>
          </p:nvPr>
        </p:nvSpPr>
        <p:spPr>
          <a:xfrm>
            <a:off x="10055225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74" name="任意多边形: 形状 33"/>
          <p:cNvSpPr/>
          <p:nvPr userDrawn="1">
            <p:custDataLst>
              <p:tags r:id="rId3"/>
            </p:custDataLst>
          </p:nvPr>
        </p:nvSpPr>
        <p:spPr>
          <a:xfrm>
            <a:off x="10273030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76" name="任意多边形: 形状 34"/>
          <p:cNvSpPr/>
          <p:nvPr userDrawn="1">
            <p:custDataLst>
              <p:tags r:id="rId4"/>
            </p:custDataLst>
          </p:nvPr>
        </p:nvSpPr>
        <p:spPr>
          <a:xfrm>
            <a:off x="10490200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78" name="任意多边形: 形状 35"/>
          <p:cNvSpPr/>
          <p:nvPr userDrawn="1">
            <p:custDataLst>
              <p:tags r:id="rId5"/>
            </p:custDataLst>
          </p:nvPr>
        </p:nvSpPr>
        <p:spPr>
          <a:xfrm>
            <a:off x="10708005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80" name="任意多边形: 形状 36"/>
          <p:cNvSpPr/>
          <p:nvPr userDrawn="1">
            <p:custDataLst>
              <p:tags r:id="rId6"/>
            </p:custDataLst>
          </p:nvPr>
        </p:nvSpPr>
        <p:spPr>
          <a:xfrm>
            <a:off x="10925175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82" name="任意多边形: 形状 37"/>
          <p:cNvSpPr/>
          <p:nvPr userDrawn="1">
            <p:custDataLst>
              <p:tags r:id="rId7"/>
            </p:custDataLst>
          </p:nvPr>
        </p:nvSpPr>
        <p:spPr>
          <a:xfrm>
            <a:off x="11142980" y="522922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84" name="任意多边形: 形状 26"/>
          <p:cNvSpPr/>
          <p:nvPr userDrawn="1">
            <p:custDataLst>
              <p:tags r:id="rId8"/>
            </p:custDataLst>
          </p:nvPr>
        </p:nvSpPr>
        <p:spPr>
          <a:xfrm>
            <a:off x="10055225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86" name="任意多边形: 形状 27"/>
          <p:cNvSpPr/>
          <p:nvPr userDrawn="1">
            <p:custDataLst>
              <p:tags r:id="rId9"/>
            </p:custDataLst>
          </p:nvPr>
        </p:nvSpPr>
        <p:spPr>
          <a:xfrm>
            <a:off x="10273030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88" name="任意多边形: 形状 28"/>
          <p:cNvSpPr/>
          <p:nvPr userDrawn="1">
            <p:custDataLst>
              <p:tags r:id="rId10"/>
            </p:custDataLst>
          </p:nvPr>
        </p:nvSpPr>
        <p:spPr>
          <a:xfrm>
            <a:off x="10490200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90" name="任意多边形: 形状 29"/>
          <p:cNvSpPr/>
          <p:nvPr userDrawn="1">
            <p:custDataLst>
              <p:tags r:id="rId11"/>
            </p:custDataLst>
          </p:nvPr>
        </p:nvSpPr>
        <p:spPr>
          <a:xfrm>
            <a:off x="10708005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92" name="任意多边形: 形状 30"/>
          <p:cNvSpPr/>
          <p:nvPr userDrawn="1">
            <p:custDataLst>
              <p:tags r:id="rId12"/>
            </p:custDataLst>
          </p:nvPr>
        </p:nvSpPr>
        <p:spPr>
          <a:xfrm>
            <a:off x="10925175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94" name="任意多边形: 形状 31"/>
          <p:cNvSpPr/>
          <p:nvPr userDrawn="1">
            <p:custDataLst>
              <p:tags r:id="rId13"/>
            </p:custDataLst>
          </p:nvPr>
        </p:nvSpPr>
        <p:spPr>
          <a:xfrm>
            <a:off x="11142980" y="5518785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96" name="任意多边形: 形状 20"/>
          <p:cNvSpPr/>
          <p:nvPr userDrawn="1">
            <p:custDataLst>
              <p:tags r:id="rId14"/>
            </p:custDataLst>
          </p:nvPr>
        </p:nvSpPr>
        <p:spPr>
          <a:xfrm>
            <a:off x="10055225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898" name="任意多边形: 形状 21"/>
          <p:cNvSpPr/>
          <p:nvPr userDrawn="1">
            <p:custDataLst>
              <p:tags r:id="rId15"/>
            </p:custDataLst>
          </p:nvPr>
        </p:nvSpPr>
        <p:spPr>
          <a:xfrm>
            <a:off x="10273030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00" name="任意多边形: 形状 22"/>
          <p:cNvSpPr/>
          <p:nvPr userDrawn="1">
            <p:custDataLst>
              <p:tags r:id="rId16"/>
            </p:custDataLst>
          </p:nvPr>
        </p:nvSpPr>
        <p:spPr>
          <a:xfrm>
            <a:off x="10490200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02" name="任意多边形: 形状 23"/>
          <p:cNvSpPr/>
          <p:nvPr userDrawn="1">
            <p:custDataLst>
              <p:tags r:id="rId17"/>
            </p:custDataLst>
          </p:nvPr>
        </p:nvSpPr>
        <p:spPr>
          <a:xfrm>
            <a:off x="10708005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04" name="任意多边形: 形状 24"/>
          <p:cNvSpPr/>
          <p:nvPr userDrawn="1">
            <p:custDataLst>
              <p:tags r:id="rId18"/>
            </p:custDataLst>
          </p:nvPr>
        </p:nvSpPr>
        <p:spPr>
          <a:xfrm>
            <a:off x="10925175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06" name="任意多边形: 形状 25"/>
          <p:cNvSpPr/>
          <p:nvPr userDrawn="1">
            <p:custDataLst>
              <p:tags r:id="rId19"/>
            </p:custDataLst>
          </p:nvPr>
        </p:nvSpPr>
        <p:spPr>
          <a:xfrm>
            <a:off x="11142980" y="5820410"/>
            <a:ext cx="73025" cy="73025"/>
          </a:xfrm>
          <a:custGeom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08" name="任意多边形: 形状 14"/>
          <p:cNvSpPr/>
          <p:nvPr userDrawn="1">
            <p:custDataLst>
              <p:tags r:id="rId20"/>
            </p:custDataLst>
          </p:nvPr>
        </p:nvSpPr>
        <p:spPr>
          <a:xfrm>
            <a:off x="10055225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10" name="任意多边形: 形状 15"/>
          <p:cNvSpPr/>
          <p:nvPr userDrawn="1">
            <p:custDataLst>
              <p:tags r:id="rId21"/>
            </p:custDataLst>
          </p:nvPr>
        </p:nvSpPr>
        <p:spPr>
          <a:xfrm>
            <a:off x="10273030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12" name="任意多边形: 形状 16"/>
          <p:cNvSpPr/>
          <p:nvPr userDrawn="1">
            <p:custDataLst>
              <p:tags r:id="rId22"/>
            </p:custDataLst>
          </p:nvPr>
        </p:nvSpPr>
        <p:spPr>
          <a:xfrm>
            <a:off x="10490200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14" name="任意多边形: 形状 17"/>
          <p:cNvSpPr/>
          <p:nvPr userDrawn="1">
            <p:custDataLst>
              <p:tags r:id="rId23"/>
            </p:custDataLst>
          </p:nvPr>
        </p:nvSpPr>
        <p:spPr>
          <a:xfrm>
            <a:off x="10708005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16" name="任意多边形: 形状 18"/>
          <p:cNvSpPr/>
          <p:nvPr userDrawn="1">
            <p:custDataLst>
              <p:tags r:id="rId24"/>
            </p:custDataLst>
          </p:nvPr>
        </p:nvSpPr>
        <p:spPr>
          <a:xfrm>
            <a:off x="10925175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18" name="任意多边形: 形状 19"/>
          <p:cNvSpPr/>
          <p:nvPr userDrawn="1">
            <p:custDataLst>
              <p:tags r:id="rId25"/>
            </p:custDataLst>
          </p:nvPr>
        </p:nvSpPr>
        <p:spPr>
          <a:xfrm>
            <a:off x="11142980" y="6121400"/>
            <a:ext cx="73025" cy="73025"/>
          </a:xfrm>
          <a:custGeom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20" name="任意多边形 1"/>
          <p:cNvSpPr/>
          <p:nvPr userDrawn="1">
            <p:custDataLst>
              <p:tags r:id="rId26"/>
            </p:custDataLst>
          </p:nvPr>
        </p:nvSpPr>
        <p:spPr>
          <a:xfrm>
            <a:off x="206375" y="5969564"/>
            <a:ext cx="1343382" cy="889071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116" h="1400">
                <a:moveTo>
                  <a:pt x="1058" y="0"/>
                </a:moveTo>
                <a:cubicBezTo>
                  <a:pt x="1570" y="0"/>
                  <a:pt x="1997" y="368"/>
                  <a:pt x="2096" y="857"/>
                </a:cubicBezTo>
                <a:lnTo>
                  <a:pt x="2116" y="1053"/>
                </a:lnTo>
                <a:lnTo>
                  <a:pt x="1762" y="1053"/>
                </a:lnTo>
                <a:lnTo>
                  <a:pt x="1762" y="1400"/>
                </a:lnTo>
                <a:lnTo>
                  <a:pt x="0" y="1400"/>
                </a:lnTo>
                <a:lnTo>
                  <a:pt x="0" y="1053"/>
                </a:lnTo>
                <a:lnTo>
                  <a:pt x="0" y="1053"/>
                </a:lnTo>
                <a:lnTo>
                  <a:pt x="20" y="857"/>
                </a:lnTo>
                <a:cubicBezTo>
                  <a:pt x="119" y="368"/>
                  <a:pt x="546" y="0"/>
                  <a:pt x="105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3145739" name="直接连接符 39"/>
          <p:cNvCxnSpPr/>
          <p:nvPr userDrawn="1">
            <p:custDataLst>
              <p:tags r:id="rId27"/>
            </p:custDataLst>
          </p:nvPr>
        </p:nvCxnSpPr>
        <p:spPr>
          <a:xfrm>
            <a:off x="1549757" y="6527800"/>
            <a:ext cx="8572143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22" name="任意多边形: 形状 40"/>
          <p:cNvSpPr/>
          <p:nvPr userDrawn="1">
            <p:custDataLst>
              <p:tags r:id="rId28"/>
            </p:custDataLst>
          </p:nvPr>
        </p:nvSpPr>
        <p:spPr>
          <a:xfrm>
            <a:off x="1075734" y="6426567"/>
            <a:ext cx="862759" cy="431379"/>
          </a:xfrm>
          <a:custGeom>
            <a:gdLst>
              <a:gd name="connsiteX0" fmla="*/ 523059 w 1046117"/>
              <a:gd name="connsiteY0" fmla="*/ 0 h 523058"/>
              <a:gd name="connsiteX1" fmla="*/ 0 w 1046117"/>
              <a:gd name="connsiteY1" fmla="*/ 523059 h 523058"/>
              <a:gd name="connsiteX2" fmla="*/ 1046118 w 1046117"/>
              <a:gd name="connsiteY2" fmla="*/ 523059 h 523058"/>
              <a:gd name="connsiteX3" fmla="*/ 523059 w 1046117"/>
              <a:gd name="connsiteY3" fmla="*/ 0 h 5230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6117" h="523058">
                <a:moveTo>
                  <a:pt x="523059" y="0"/>
                </a:moveTo>
                <a:cubicBezTo>
                  <a:pt x="234100" y="0"/>
                  <a:pt x="0" y="234100"/>
                  <a:pt x="0" y="523059"/>
                </a:cubicBezTo>
                <a:lnTo>
                  <a:pt x="1046118" y="523059"/>
                </a:lnTo>
                <a:cubicBezTo>
                  <a:pt x="1045825" y="234100"/>
                  <a:pt x="811724" y="0"/>
                  <a:pt x="523059" y="0"/>
                </a:cubicBez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24" name="标题 1"/>
          <p:cNvSpPr>
            <a:spLocks noGrp="1"/>
          </p:cNvSpPr>
          <p:nvPr>
            <p:ph type="title"/>
            <p:custDataLst>
              <p:tags r:id="rId29"/>
            </p:custDataLst>
          </p:nvPr>
        </p:nvSpPr>
        <p:spPr>
          <a:xfrm>
            <a:off x="1581138" y="700668"/>
            <a:ext cx="6603643" cy="4992039"/>
          </a:xfrm>
        </p:spPr>
        <p:txBody>
          <a:bodyPr anchor="ctr">
            <a:normAutofit/>
          </a:bodyPr>
          <a:lstStyle>
            <a:lvl1pPr algn="l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926" name="日期占位符 3"/>
          <p:cNvSpPr>
            <a:spLocks noGrp="1"/>
          </p:cNvSpPr>
          <p:nvPr>
            <p:ph type="dt" sz="half" idx="10"/>
            <p:custDataLst>
              <p:tags r:id="rId30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28" name="页脚占位符 4"/>
          <p:cNvSpPr>
            <a:spLocks noGrp="1"/>
          </p:cNvSpPr>
          <p:nvPr>
            <p:ph type="ftr" sz="quarter" idx="11"/>
            <p:custDataLst>
              <p:tags r:id="rId3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30" name="灯片编号占位符 5"/>
          <p:cNvSpPr>
            <a:spLocks noGrp="1"/>
          </p:cNvSpPr>
          <p:nvPr>
            <p:ph type="sldNum" sz="quarter" idx="12"/>
            <p:custDataLst>
              <p:tags r:id="rId32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932" name="文本占位符 7"/>
          <p:cNvSpPr>
            <a:spLocks noGrp="1"/>
          </p:cNvSpPr>
          <p:nvPr>
            <p:ph type="body" sz="quarter" idx="13" hasCustomPrompt="1"/>
            <p:custDataLst>
              <p:tags r:id="rId33"/>
            </p:custDataLst>
          </p:nvPr>
        </p:nvSpPr>
        <p:spPr>
          <a:xfrm>
            <a:off x="10270349" y="2560320"/>
            <a:ext cx="1632479" cy="1869606"/>
          </a:xfrm>
        </p:spPr>
        <p:txBody>
          <a:bodyPr anchor="ctr">
            <a:noAutofit/>
          </a:bodyPr>
          <a:lstStyle>
            <a:lvl1pPr marL="0" indent="0" algn="ctr">
              <a:buNone/>
              <a:defRPr sz="7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93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93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93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94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4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4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94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94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95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95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95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95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5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6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96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96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6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6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97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7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7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97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97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8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8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98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98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98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99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9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VCG41N1266076819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313764" y="0"/>
            <a:ext cx="1888015" cy="3047113"/>
          </a:xfrm>
          <a:prstGeom prst="rect">
            <a:avLst/>
          </a:prstGeom>
        </p:spPr>
      </p:pic>
      <p:cxnSp>
        <p:nvCxnSpPr>
          <p:cNvPr id="3145741" name="直接连接符 8"/>
          <p:cNvCxnSpPr/>
          <p:nvPr userDrawn="1">
            <p:custDataLst>
              <p:tags r:id="rId3"/>
            </p:custDataLst>
          </p:nvPr>
        </p:nvCxnSpPr>
        <p:spPr>
          <a:xfrm>
            <a:off x="558800" y="6527800"/>
            <a:ext cx="9563100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94" name="任意多边形: 形状 10"/>
          <p:cNvSpPr/>
          <p:nvPr userDrawn="1">
            <p:custDataLst>
              <p:tags r:id="rId4"/>
            </p:custDataLst>
          </p:nvPr>
        </p:nvSpPr>
        <p:spPr>
          <a:xfrm>
            <a:off x="9845675" y="5245735"/>
            <a:ext cx="1585595" cy="1607185"/>
          </a:xfrm>
          <a:custGeom>
            <a:gdLst>
              <a:gd name="connsiteX0" fmla="*/ 1924435 w 1924435"/>
              <a:gd name="connsiteY0" fmla="*/ 1924435 h 1924435"/>
              <a:gd name="connsiteX1" fmla="*/ 0 w 1924435"/>
              <a:gd name="connsiteY1" fmla="*/ 1924435 h 1924435"/>
              <a:gd name="connsiteX2" fmla="*/ 0 w 1924435"/>
              <a:gd name="connsiteY2" fmla="*/ 962218 h 1924435"/>
              <a:gd name="connsiteX3" fmla="*/ 962218 w 1924435"/>
              <a:gd name="connsiteY3" fmla="*/ 0 h 1924435"/>
              <a:gd name="connsiteX4" fmla="*/ 962218 w 1924435"/>
              <a:gd name="connsiteY4" fmla="*/ 0 h 1924435"/>
              <a:gd name="connsiteX5" fmla="*/ 1924435 w 1924435"/>
              <a:gd name="connsiteY5" fmla="*/ 962218 h 1924435"/>
              <a:gd name="connsiteX6" fmla="*/ 1924435 w 1924435"/>
              <a:gd name="connsiteY6" fmla="*/ 1924435 h 19244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4434" h="1924434">
                <a:moveTo>
                  <a:pt x="1924435" y="1924435"/>
                </a:moveTo>
                <a:lnTo>
                  <a:pt x="0" y="1924435"/>
                </a:lnTo>
                <a:lnTo>
                  <a:pt x="0" y="962218"/>
                </a:lnTo>
                <a:cubicBezTo>
                  <a:pt x="0" y="430944"/>
                  <a:pt x="430944" y="0"/>
                  <a:pt x="962218" y="0"/>
                </a:cubicBezTo>
                <a:lnTo>
                  <a:pt x="962218" y="0"/>
                </a:lnTo>
                <a:cubicBezTo>
                  <a:pt x="1493491" y="0"/>
                  <a:pt x="1924435" y="430944"/>
                  <a:pt x="1924435" y="962218"/>
                </a:cubicBezTo>
                <a:lnTo>
                  <a:pt x="1924435" y="1924435"/>
                </a:ln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96" name="任意多边形: 形状 11"/>
          <p:cNvSpPr/>
          <p:nvPr userDrawn="1">
            <p:custDataLst>
              <p:tags r:id="rId5"/>
            </p:custDataLst>
          </p:nvPr>
        </p:nvSpPr>
        <p:spPr>
          <a:xfrm flipH="1">
            <a:off x="11099800" y="1419860"/>
            <a:ext cx="1092200" cy="2183765"/>
          </a:xfrm>
          <a:custGeom>
            <a:gdLst>
              <a:gd name="connsiteX0" fmla="*/ 1130019 w 1130018"/>
              <a:gd name="connsiteY0" fmla="*/ 1130019 h 2260037"/>
              <a:gd name="connsiteX1" fmla="*/ 0 w 1130018"/>
              <a:gd name="connsiteY1" fmla="*/ 0 h 2260037"/>
              <a:gd name="connsiteX2" fmla="*/ 0 w 1130018"/>
              <a:gd name="connsiteY2" fmla="*/ 2260038 h 2260037"/>
              <a:gd name="connsiteX3" fmla="*/ 1130019 w 1130018"/>
              <a:gd name="connsiteY3" fmla="*/ 1130019 h 22600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0018" h="2260037">
                <a:moveTo>
                  <a:pt x="1130019" y="1130019"/>
                </a:moveTo>
                <a:cubicBezTo>
                  <a:pt x="1130019" y="506044"/>
                  <a:pt x="623974" y="0"/>
                  <a:pt x="0" y="0"/>
                </a:cubicBezTo>
                <a:lnTo>
                  <a:pt x="0" y="2260038"/>
                </a:lnTo>
                <a:cubicBezTo>
                  <a:pt x="623974" y="2260038"/>
                  <a:pt x="1130019" y="1754287"/>
                  <a:pt x="1130019" y="1130019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98" name="任意多边形: 形状 14"/>
          <p:cNvSpPr/>
          <p:nvPr userDrawn="1">
            <p:custDataLst>
              <p:tags r:id="rId6"/>
            </p:custDataLst>
          </p:nvPr>
        </p:nvSpPr>
        <p:spPr>
          <a:xfrm>
            <a:off x="10956925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00" name="任意多边形: 形状 15"/>
          <p:cNvSpPr/>
          <p:nvPr userDrawn="1">
            <p:custDataLst>
              <p:tags r:id="rId7"/>
            </p:custDataLst>
          </p:nvPr>
        </p:nvSpPr>
        <p:spPr>
          <a:xfrm>
            <a:off x="11095355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02" name="任意多边形: 形状 16"/>
          <p:cNvSpPr/>
          <p:nvPr userDrawn="1">
            <p:custDataLst>
              <p:tags r:id="rId8"/>
            </p:custDataLst>
          </p:nvPr>
        </p:nvSpPr>
        <p:spPr>
          <a:xfrm>
            <a:off x="11233150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04" name="任意多边形: 形状 18"/>
          <p:cNvSpPr/>
          <p:nvPr userDrawn="1">
            <p:custDataLst>
              <p:tags r:id="rId9"/>
            </p:custDataLst>
          </p:nvPr>
        </p:nvSpPr>
        <p:spPr>
          <a:xfrm>
            <a:off x="11371580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06" name="任意多边形: 形状 20"/>
          <p:cNvSpPr/>
          <p:nvPr userDrawn="1">
            <p:custDataLst>
              <p:tags r:id="rId10"/>
            </p:custDataLst>
          </p:nvPr>
        </p:nvSpPr>
        <p:spPr>
          <a:xfrm>
            <a:off x="11510010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08" name="任意多边形: 形状 21"/>
          <p:cNvSpPr/>
          <p:nvPr userDrawn="1">
            <p:custDataLst>
              <p:tags r:id="rId11"/>
            </p:custDataLst>
          </p:nvPr>
        </p:nvSpPr>
        <p:spPr>
          <a:xfrm>
            <a:off x="11648440" y="24860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10" name="任意多边形: 形状 22"/>
          <p:cNvSpPr/>
          <p:nvPr userDrawn="1">
            <p:custDataLst>
              <p:tags r:id="rId12"/>
            </p:custDataLst>
          </p:nvPr>
        </p:nvSpPr>
        <p:spPr>
          <a:xfrm>
            <a:off x="10956925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12" name="任意多边形: 形状 24"/>
          <p:cNvSpPr/>
          <p:nvPr userDrawn="1">
            <p:custDataLst>
              <p:tags r:id="rId13"/>
            </p:custDataLst>
          </p:nvPr>
        </p:nvSpPr>
        <p:spPr>
          <a:xfrm>
            <a:off x="11095355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14" name="任意多边形: 形状 25"/>
          <p:cNvSpPr/>
          <p:nvPr userDrawn="1">
            <p:custDataLst>
              <p:tags r:id="rId14"/>
            </p:custDataLst>
          </p:nvPr>
        </p:nvSpPr>
        <p:spPr>
          <a:xfrm>
            <a:off x="11233150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16" name="任意多边形: 形状 26"/>
          <p:cNvSpPr/>
          <p:nvPr userDrawn="1">
            <p:custDataLst>
              <p:tags r:id="rId15"/>
            </p:custDataLst>
          </p:nvPr>
        </p:nvSpPr>
        <p:spPr>
          <a:xfrm>
            <a:off x="11371580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18" name="任意多边形: 形状 27"/>
          <p:cNvSpPr/>
          <p:nvPr userDrawn="1">
            <p:custDataLst>
              <p:tags r:id="rId16"/>
            </p:custDataLst>
          </p:nvPr>
        </p:nvSpPr>
        <p:spPr>
          <a:xfrm>
            <a:off x="11510010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2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1648440" y="2752725"/>
            <a:ext cx="46355" cy="46355"/>
          </a:xfrm>
          <a:custGeom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22" name="任意多边形: 形状 29"/>
          <p:cNvSpPr/>
          <p:nvPr userDrawn="1">
            <p:custDataLst>
              <p:tags r:id="rId18"/>
            </p:custDataLst>
          </p:nvPr>
        </p:nvSpPr>
        <p:spPr>
          <a:xfrm>
            <a:off x="10956925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24" name="任意多边形: 形状 30"/>
          <p:cNvSpPr/>
          <p:nvPr userDrawn="1">
            <p:custDataLst>
              <p:tags r:id="rId19"/>
            </p:custDataLst>
          </p:nvPr>
        </p:nvSpPr>
        <p:spPr>
          <a:xfrm>
            <a:off x="11095355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26" name="任意多边形: 形状 31"/>
          <p:cNvSpPr/>
          <p:nvPr userDrawn="1">
            <p:custDataLst>
              <p:tags r:id="rId20"/>
            </p:custDataLst>
          </p:nvPr>
        </p:nvSpPr>
        <p:spPr>
          <a:xfrm>
            <a:off x="11233150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28" name="任意多边形: 形状 32"/>
          <p:cNvSpPr/>
          <p:nvPr userDrawn="1">
            <p:custDataLst>
              <p:tags r:id="rId21"/>
            </p:custDataLst>
          </p:nvPr>
        </p:nvSpPr>
        <p:spPr>
          <a:xfrm>
            <a:off x="11371580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30" name="任意多边形: 形状 33"/>
          <p:cNvSpPr/>
          <p:nvPr userDrawn="1">
            <p:custDataLst>
              <p:tags r:id="rId22"/>
            </p:custDataLst>
          </p:nvPr>
        </p:nvSpPr>
        <p:spPr>
          <a:xfrm>
            <a:off x="11510010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32" name="任意多边形: 形状 34"/>
          <p:cNvSpPr/>
          <p:nvPr userDrawn="1">
            <p:custDataLst>
              <p:tags r:id="rId23"/>
            </p:custDataLst>
          </p:nvPr>
        </p:nvSpPr>
        <p:spPr>
          <a:xfrm>
            <a:off x="11648440" y="30187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34" name="任意多边形: 形状 35"/>
          <p:cNvSpPr/>
          <p:nvPr userDrawn="1">
            <p:custDataLst>
              <p:tags r:id="rId24"/>
            </p:custDataLst>
          </p:nvPr>
        </p:nvSpPr>
        <p:spPr>
          <a:xfrm>
            <a:off x="10956925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36" name="任意多边形: 形状 36"/>
          <p:cNvSpPr/>
          <p:nvPr userDrawn="1">
            <p:custDataLst>
              <p:tags r:id="rId25"/>
            </p:custDataLst>
          </p:nvPr>
        </p:nvSpPr>
        <p:spPr>
          <a:xfrm>
            <a:off x="11095355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38" name="任意多边形: 形状 37"/>
          <p:cNvSpPr/>
          <p:nvPr userDrawn="1">
            <p:custDataLst>
              <p:tags r:id="rId26"/>
            </p:custDataLst>
          </p:nvPr>
        </p:nvSpPr>
        <p:spPr>
          <a:xfrm>
            <a:off x="11233150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40" name="任意多边形: 形状 38"/>
          <p:cNvSpPr/>
          <p:nvPr userDrawn="1">
            <p:custDataLst>
              <p:tags r:id="rId27"/>
            </p:custDataLst>
          </p:nvPr>
        </p:nvSpPr>
        <p:spPr>
          <a:xfrm>
            <a:off x="11371580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42" name="任意多边形: 形状 39"/>
          <p:cNvSpPr/>
          <p:nvPr userDrawn="1">
            <p:custDataLst>
              <p:tags r:id="rId28"/>
            </p:custDataLst>
          </p:nvPr>
        </p:nvSpPr>
        <p:spPr>
          <a:xfrm>
            <a:off x="11510010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44" name="任意多边形: 形状 40"/>
          <p:cNvSpPr/>
          <p:nvPr userDrawn="1">
            <p:custDataLst>
              <p:tags r:id="rId29"/>
            </p:custDataLst>
          </p:nvPr>
        </p:nvSpPr>
        <p:spPr>
          <a:xfrm>
            <a:off x="11648440" y="3285490"/>
            <a:ext cx="46355" cy="46355"/>
          </a:xfrm>
          <a:custGeom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noFill/>
            </a:endParaRPr>
          </a:p>
        </p:txBody>
      </p:sp>
      <p:sp>
        <p:nvSpPr>
          <p:cNvPr id="1049046" name="任意多边形: 形状 41"/>
          <p:cNvSpPr/>
          <p:nvPr userDrawn="1">
            <p:custDataLst>
              <p:tags r:id="rId30"/>
            </p:custDataLst>
          </p:nvPr>
        </p:nvSpPr>
        <p:spPr>
          <a:xfrm>
            <a:off x="0" y="5696299"/>
            <a:ext cx="1161701" cy="1161701"/>
          </a:xfrm>
          <a:custGeom>
            <a:gdLst>
              <a:gd name="connsiteX0" fmla="*/ 1161702 w 1161701"/>
              <a:gd name="connsiteY0" fmla="*/ 1161702 h 1161701"/>
              <a:gd name="connsiteX1" fmla="*/ 0 w 1161701"/>
              <a:gd name="connsiteY1" fmla="*/ 1161702 h 1161701"/>
              <a:gd name="connsiteX2" fmla="*/ 0 w 1161701"/>
              <a:gd name="connsiteY2" fmla="*/ 0 h 1161701"/>
              <a:gd name="connsiteX3" fmla="*/ 0 w 1161701"/>
              <a:gd name="connsiteY3" fmla="*/ 0 h 1161701"/>
              <a:gd name="connsiteX4" fmla="*/ 1161702 w 1161701"/>
              <a:gd name="connsiteY4" fmla="*/ 1161702 h 1161701"/>
              <a:gd name="connsiteX5" fmla="*/ 1161702 w 1161701"/>
              <a:gd name="connsiteY5" fmla="*/ 1161702 h 1161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61701" h="1161701">
                <a:moveTo>
                  <a:pt x="1161702" y="1161702"/>
                </a:moveTo>
                <a:lnTo>
                  <a:pt x="0" y="1161702"/>
                </a:lnTo>
                <a:lnTo>
                  <a:pt x="0" y="0"/>
                </a:lnTo>
                <a:lnTo>
                  <a:pt x="0" y="0"/>
                </a:lnTo>
                <a:cubicBezTo>
                  <a:pt x="641576" y="0"/>
                  <a:pt x="1161702" y="520126"/>
                  <a:pt x="1161702" y="1161702"/>
                </a:cubicBezTo>
                <a:lnTo>
                  <a:pt x="1161702" y="1161702"/>
                </a:ln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cxnSp>
        <p:nvCxnSpPr>
          <p:cNvPr id="3145743" name="直接连接符 43"/>
          <p:cNvCxnSpPr/>
          <p:nvPr userDrawn="1">
            <p:custDataLst>
              <p:tags r:id="rId31"/>
            </p:custDataLst>
          </p:nvPr>
        </p:nvCxnSpPr>
        <p:spPr>
          <a:xfrm>
            <a:off x="2184400" y="838200"/>
            <a:ext cx="9563100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048" name="任意多边形: 形状 44"/>
          <p:cNvSpPr/>
          <p:nvPr userDrawn="1">
            <p:custDataLst>
              <p:tags r:id="rId32"/>
            </p:custDataLst>
          </p:nvPr>
        </p:nvSpPr>
        <p:spPr>
          <a:xfrm>
            <a:off x="9381500" y="6334625"/>
            <a:ext cx="1046117" cy="523058"/>
          </a:xfrm>
          <a:custGeom>
            <a:gdLst>
              <a:gd name="connsiteX0" fmla="*/ 523059 w 1046117"/>
              <a:gd name="connsiteY0" fmla="*/ 0 h 523058"/>
              <a:gd name="connsiteX1" fmla="*/ 0 w 1046117"/>
              <a:gd name="connsiteY1" fmla="*/ 523059 h 523058"/>
              <a:gd name="connsiteX2" fmla="*/ 1046118 w 1046117"/>
              <a:gd name="connsiteY2" fmla="*/ 523059 h 523058"/>
              <a:gd name="connsiteX3" fmla="*/ 523059 w 1046117"/>
              <a:gd name="connsiteY3" fmla="*/ 0 h 5230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6117" h="523058">
                <a:moveTo>
                  <a:pt x="523059" y="0"/>
                </a:moveTo>
                <a:cubicBezTo>
                  <a:pt x="234100" y="0"/>
                  <a:pt x="0" y="234100"/>
                  <a:pt x="0" y="523059"/>
                </a:cubicBezTo>
                <a:lnTo>
                  <a:pt x="1046118" y="523059"/>
                </a:lnTo>
                <a:cubicBezTo>
                  <a:pt x="1045825" y="234100"/>
                  <a:pt x="811724" y="0"/>
                  <a:pt x="523059" y="0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50" name="标题 1"/>
          <p:cNvSpPr>
            <a:spLocks noGrp="1"/>
          </p:cNvSpPr>
          <p:nvPr>
            <p:ph type="ctrTitle"/>
            <p:custDataLst>
              <p:tags r:id="rId33"/>
            </p:custDataLst>
          </p:nvPr>
        </p:nvSpPr>
        <p:spPr>
          <a:xfrm>
            <a:off x="2225242" y="1100447"/>
            <a:ext cx="7756958" cy="2763596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6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9052" name="日期占位符 3"/>
          <p:cNvSpPr>
            <a:spLocks noGrp="1"/>
          </p:cNvSpPr>
          <p:nvPr>
            <p:ph type="dt" sz="half" idx="10"/>
            <p:custDataLst>
              <p:tags r:id="rId3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9054" name="页脚占位符 4"/>
          <p:cNvSpPr>
            <a:spLocks noGrp="1"/>
          </p:cNvSpPr>
          <p:nvPr>
            <p:ph type="ftr" sz="quarter" idx="11"/>
            <p:custDataLst>
              <p:tags r:id="rId3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056" name="灯片编号占位符 5"/>
          <p:cNvSpPr>
            <a:spLocks noGrp="1"/>
          </p:cNvSpPr>
          <p:nvPr>
            <p:ph type="sldNum" sz="quarter" idx="12"/>
            <p:custDataLst>
              <p:tags r:id="rId3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9058" name="文本占位符 9"/>
          <p:cNvSpPr>
            <a:spLocks noGrp="1"/>
          </p:cNvSpPr>
          <p:nvPr>
            <p:ph type="body" sz="quarter" idx="18" hasCustomPrompt="1"/>
            <p:custDataLst>
              <p:tags r:id="rId37"/>
            </p:custDataLst>
          </p:nvPr>
        </p:nvSpPr>
        <p:spPr>
          <a:xfrm>
            <a:off x="486770" y="330199"/>
            <a:ext cx="1546568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200" b="1"/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9060" name="文本占位符 23"/>
          <p:cNvSpPr>
            <a:spLocks noGrp="1"/>
          </p:cNvSpPr>
          <p:nvPr>
            <p:ph type="body" sz="quarter" idx="19" hasCustomPrompt="1"/>
            <p:custDataLst>
              <p:tags r:id="rId38"/>
            </p:custDataLst>
          </p:nvPr>
        </p:nvSpPr>
        <p:spPr>
          <a:xfrm>
            <a:off x="4781641" y="4205797"/>
            <a:ext cx="2743200" cy="50400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b="1">
                <a:solidFill>
                  <a:schemeClr val="accent6"/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202.xml" /><Relationship Id="rId13" Type="http://schemas.openxmlformats.org/officeDocument/2006/relationships/tags" Target="../tags/tag203.xml" /><Relationship Id="rId14" Type="http://schemas.openxmlformats.org/officeDocument/2006/relationships/tags" Target="../tags/tag204.xml" /><Relationship Id="rId15" Type="http://schemas.openxmlformats.org/officeDocument/2006/relationships/tags" Target="../tags/tag205.xml" /><Relationship Id="rId16" Type="http://schemas.openxmlformats.org/officeDocument/2006/relationships/tags" Target="../tags/tag206.xml" /><Relationship Id="rId17" Type="http://schemas.openxmlformats.org/officeDocument/2006/relationships/tags" Target="../tags/tag207.xml" /><Relationship Id="rId18" Type="http://schemas.openxmlformats.org/officeDocument/2006/relationships/tags" Target="../tags/tag208.xml" /><Relationship Id="rId19" Type="http://schemas.openxmlformats.org/officeDocument/2006/relationships/tags" Target="../tags/tag209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210.xml" /><Relationship Id="rId21" Type="http://schemas.openxmlformats.org/officeDocument/2006/relationships/tags" Target="../tags/tag211.xml" /><Relationship Id="rId22" Type="http://schemas.openxmlformats.org/officeDocument/2006/relationships/tags" Target="../tags/tag212.xml" /><Relationship Id="rId23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cxnSp>
        <p:nvCxnSpPr>
          <p:cNvPr id="3145729" name="直接连接符 13"/>
          <p:cNvCxnSpPr/>
          <p:nvPr userDrawn="1">
            <p:custDataLst>
              <p:tags r:id="rId17"/>
            </p:custDataLst>
          </p:nvPr>
        </p:nvCxnSpPr>
        <p:spPr>
          <a:xfrm>
            <a:off x="818147" y="1123697"/>
            <a:ext cx="10535653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任意多边形: 形状 14"/>
          <p:cNvSpPr/>
          <p:nvPr userDrawn="1">
            <p:custDataLst>
              <p:tags r:id="rId18"/>
            </p:custDataLst>
          </p:nvPr>
        </p:nvSpPr>
        <p:spPr>
          <a:xfrm>
            <a:off x="206549" y="6189274"/>
            <a:ext cx="1343208" cy="668726"/>
          </a:xfrm>
          <a:custGeom>
            <a:gdLst>
              <a:gd name="connsiteX0" fmla="*/ 671605 w 1343208"/>
              <a:gd name="connsiteY0" fmla="*/ 0 h 668726"/>
              <a:gd name="connsiteX1" fmla="*/ 1330834 w 1343208"/>
              <a:gd name="connsiteY1" fmla="*/ 544421 h 668726"/>
              <a:gd name="connsiteX2" fmla="*/ 1343208 w 1343208"/>
              <a:gd name="connsiteY2" fmla="*/ 668726 h 668726"/>
              <a:gd name="connsiteX3" fmla="*/ 0 w 1343208"/>
              <a:gd name="connsiteY3" fmla="*/ 668726 h 668726"/>
              <a:gd name="connsiteX4" fmla="*/ 12374 w 1343208"/>
              <a:gd name="connsiteY4" fmla="*/ 544421 h 668726"/>
              <a:gd name="connsiteX5" fmla="*/ 671605 w 1343208"/>
              <a:gd name="connsiteY5" fmla="*/ 0 h 6687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43208" h="668726">
                <a:moveTo>
                  <a:pt x="671605" y="0"/>
                </a:moveTo>
                <a:cubicBezTo>
                  <a:pt x="996697" y="0"/>
                  <a:pt x="1268070" y="233786"/>
                  <a:pt x="1330834" y="544421"/>
                </a:cubicBezTo>
                <a:lnTo>
                  <a:pt x="1343208" y="668726"/>
                </a:lnTo>
                <a:lnTo>
                  <a:pt x="0" y="668726"/>
                </a:lnTo>
                <a:lnTo>
                  <a:pt x="12374" y="544421"/>
                </a:lnTo>
                <a:cubicBezTo>
                  <a:pt x="75138" y="233786"/>
                  <a:pt x="346512" y="0"/>
                  <a:pt x="671605" y="0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cxnSp>
        <p:nvCxnSpPr>
          <p:cNvPr id="3145731" name="直接连接符 15"/>
          <p:cNvCxnSpPr/>
          <p:nvPr userDrawn="1">
            <p:custDataLst>
              <p:tags r:id="rId19"/>
            </p:custDataLst>
          </p:nvPr>
        </p:nvCxnSpPr>
        <p:spPr>
          <a:xfrm>
            <a:off x="1549757" y="6527800"/>
            <a:ext cx="9013825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16"/>
          <p:cNvSpPr/>
          <p:nvPr userDrawn="1">
            <p:custDataLst>
              <p:tags r:id="rId20"/>
            </p:custDataLst>
          </p:nvPr>
        </p:nvSpPr>
        <p:spPr>
          <a:xfrm>
            <a:off x="1075734" y="6425363"/>
            <a:ext cx="862759" cy="431379"/>
          </a:xfrm>
          <a:custGeom>
            <a:gdLst>
              <a:gd name="connsiteX0" fmla="*/ 523059 w 1046117"/>
              <a:gd name="connsiteY0" fmla="*/ 0 h 523058"/>
              <a:gd name="connsiteX1" fmla="*/ 0 w 1046117"/>
              <a:gd name="connsiteY1" fmla="*/ 523059 h 523058"/>
              <a:gd name="connsiteX2" fmla="*/ 1046118 w 1046117"/>
              <a:gd name="connsiteY2" fmla="*/ 523059 h 523058"/>
              <a:gd name="connsiteX3" fmla="*/ 523059 w 1046117"/>
              <a:gd name="connsiteY3" fmla="*/ 0 h 5230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6117" h="523058">
                <a:moveTo>
                  <a:pt x="523059" y="0"/>
                </a:moveTo>
                <a:cubicBezTo>
                  <a:pt x="234100" y="0"/>
                  <a:pt x="0" y="234100"/>
                  <a:pt x="0" y="523059"/>
                </a:cubicBezTo>
                <a:lnTo>
                  <a:pt x="1046118" y="523059"/>
                </a:lnTo>
                <a:cubicBezTo>
                  <a:pt x="1045825" y="234100"/>
                  <a:pt x="811724" y="0"/>
                  <a:pt x="523059" y="0"/>
                </a:cubicBez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72" name="任意多边形: 形状 17"/>
          <p:cNvSpPr/>
          <p:nvPr userDrawn="1">
            <p:custDataLst>
              <p:tags r:id="rId21"/>
            </p:custDataLst>
          </p:nvPr>
        </p:nvSpPr>
        <p:spPr>
          <a:xfrm>
            <a:off x="10319385" y="6057265"/>
            <a:ext cx="1872615" cy="800735"/>
          </a:xfrm>
          <a:custGeom>
            <a:gdLst>
              <a:gd name="connsiteX0" fmla="*/ 1267016 w 2192479"/>
              <a:gd name="connsiteY0" fmla="*/ 0 h 936989"/>
              <a:gd name="connsiteX1" fmla="*/ 2109873 w 2192479"/>
              <a:gd name="connsiteY1" fmla="*/ 302578 h 936989"/>
              <a:gd name="connsiteX2" fmla="*/ 2192479 w 2192479"/>
              <a:gd name="connsiteY2" fmla="*/ 377655 h 936989"/>
              <a:gd name="connsiteX3" fmla="*/ 2192479 w 2192479"/>
              <a:gd name="connsiteY3" fmla="*/ 936989 h 936989"/>
              <a:gd name="connsiteX4" fmla="*/ 0 w 2192479"/>
              <a:gd name="connsiteY4" fmla="*/ 936989 h 936989"/>
              <a:gd name="connsiteX5" fmla="*/ 1534 w 2192479"/>
              <a:gd name="connsiteY5" fmla="*/ 931024 h 936989"/>
              <a:gd name="connsiteX6" fmla="*/ 1267016 w 2192479"/>
              <a:gd name="connsiteY6" fmla="*/ 0 h 9369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92479" h="936989">
                <a:moveTo>
                  <a:pt x="1267016" y="0"/>
                </a:moveTo>
                <a:cubicBezTo>
                  <a:pt x="1587182" y="0"/>
                  <a:pt x="1880826" y="113551"/>
                  <a:pt x="2109873" y="302578"/>
                </a:cubicBezTo>
                <a:lnTo>
                  <a:pt x="2192479" y="377655"/>
                </a:lnTo>
                <a:lnTo>
                  <a:pt x="2192479" y="936989"/>
                </a:lnTo>
                <a:lnTo>
                  <a:pt x="0" y="936989"/>
                </a:lnTo>
                <a:lnTo>
                  <a:pt x="1534" y="931024"/>
                </a:lnTo>
                <a:cubicBezTo>
                  <a:pt x="169301" y="391636"/>
                  <a:pt x="672423" y="0"/>
                  <a:pt x="1267016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74" name="KSO_TEMPLATE" hidden="1"/>
          <p:cNvSpPr/>
          <p:nvPr userDrawn="1">
            <p:custDataLst>
              <p:tags r:id="rId22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502235" r:id="rId2"/>
    <p:sldLayoutId id="2147502236" r:id="rId3"/>
    <p:sldLayoutId id="2147502237" r:id="rId4"/>
    <p:sldLayoutId id="2147502238" r:id="rId5"/>
    <p:sldLayoutId id="2147502239" r:id="rId6"/>
    <p:sldLayoutId id="2147502240" r:id="rId7"/>
    <p:sldLayoutId id="2147502241" r:id="rId8"/>
    <p:sldLayoutId id="2147502242" r:id="rId9"/>
    <p:sldLayoutId id="2147502243" r:id="rId10"/>
    <p:sldLayoutId id="2147502244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213.xml" /><Relationship Id="rId4" Type="http://schemas.openxmlformats.org/officeDocument/2006/relationships/tags" Target="../tags/tag214.xml" /><Relationship Id="rId5" Type="http://schemas.openxmlformats.org/officeDocument/2006/relationships/tags" Target="../tags/tag215.xml" /><Relationship Id="rId6" Type="http://schemas.openxmlformats.org/officeDocument/2006/relationships/tags" Target="../tags/tag216.xml" /><Relationship Id="rId7" Type="http://schemas.openxmlformats.org/officeDocument/2006/relationships/tags" Target="../tags/tag217.xml" /><Relationship Id="rId8" Type="http://schemas.openxmlformats.org/officeDocument/2006/relationships/tags" Target="../tags/tag21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227.xml" /><Relationship Id="rId11" Type="http://schemas.openxmlformats.org/officeDocument/2006/relationships/tags" Target="../tags/tag228.xml" /><Relationship Id="rId12" Type="http://schemas.openxmlformats.org/officeDocument/2006/relationships/tags" Target="../tags/tag229.xml" /><Relationship Id="rId13" Type="http://schemas.openxmlformats.org/officeDocument/2006/relationships/tags" Target="../tags/tag230.xml" /><Relationship Id="rId14" Type="http://schemas.openxmlformats.org/officeDocument/2006/relationships/tags" Target="../tags/tag231.xml" /><Relationship Id="rId15" Type="http://schemas.openxmlformats.org/officeDocument/2006/relationships/tags" Target="../tags/tag232.xml" /><Relationship Id="rId16" Type="http://schemas.openxmlformats.org/officeDocument/2006/relationships/tags" Target="../tags/tag233.xml" /><Relationship Id="rId17" Type="http://schemas.openxmlformats.org/officeDocument/2006/relationships/tags" Target="../tags/tag234.xml" /><Relationship Id="rId18" Type="http://schemas.openxmlformats.org/officeDocument/2006/relationships/tags" Target="../tags/tag235.xml" /><Relationship Id="rId19" Type="http://schemas.openxmlformats.org/officeDocument/2006/relationships/tags" Target="../tags/tag236.xml" /><Relationship Id="rId2" Type="http://schemas.openxmlformats.org/officeDocument/2006/relationships/tags" Target="../tags/tag219.xml" /><Relationship Id="rId20" Type="http://schemas.openxmlformats.org/officeDocument/2006/relationships/tags" Target="../tags/tag237.xml" /><Relationship Id="rId21" Type="http://schemas.openxmlformats.org/officeDocument/2006/relationships/tags" Target="../tags/tag238.xml" /><Relationship Id="rId3" Type="http://schemas.openxmlformats.org/officeDocument/2006/relationships/tags" Target="../tags/tag220.xml" /><Relationship Id="rId4" Type="http://schemas.openxmlformats.org/officeDocument/2006/relationships/tags" Target="../tags/tag221.xml" /><Relationship Id="rId5" Type="http://schemas.openxmlformats.org/officeDocument/2006/relationships/tags" Target="../tags/tag222.xml" /><Relationship Id="rId6" Type="http://schemas.openxmlformats.org/officeDocument/2006/relationships/tags" Target="../tags/tag223.xml" /><Relationship Id="rId7" Type="http://schemas.openxmlformats.org/officeDocument/2006/relationships/tags" Target="../tags/tag224.xml" /><Relationship Id="rId8" Type="http://schemas.openxmlformats.org/officeDocument/2006/relationships/tags" Target="../tags/tag225.xml" /><Relationship Id="rId9" Type="http://schemas.openxmlformats.org/officeDocument/2006/relationships/tags" Target="../tags/tag22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58104104061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656000"/>
            <a:ext cx="10515600" cy="1800000"/>
          </a:xfrm>
        </p:spPr>
        <p:txBody>
          <a:bodyPr>
            <a:normAutofit fontScale="91515"/>
          </a:bodyPr>
          <a:lstStyle/>
          <a:p>
            <a:r>
              <a:rPr lang="zh-CN" altLang="en-US"/>
              <a:t>三年级上册语文课件－语文园地七.第一课时人教(部编版)</a:t>
            </a:r>
            <a:endParaRPr lang="zh-CN" altLang="en-US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0" y="3600000"/>
            <a:ext cx="10515600" cy="972000"/>
          </a:xfrm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4294967295"/>
            <p:custDataLst>
              <p:tags r:id="rId5"/>
            </p:custDataLst>
          </p:nvPr>
        </p:nvSpPr>
        <p:spPr>
          <a:xfrm>
            <a:off x="533083" y="330200"/>
            <a:ext cx="1432877" cy="50323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altLang="zh-CN" sz="1200" b="1"/>
              <a:t>YOUR  LOGO</a:t>
            </a:r>
            <a:endParaRPr lang="zh-CN" altLang="en-US" sz="1200" b="1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4294967295"/>
            <p:custDataLst>
              <p:tags r:id="rId6"/>
            </p:custDataLst>
          </p:nvPr>
        </p:nvSpPr>
        <p:spPr>
          <a:xfrm>
            <a:off x="8867500" y="331469"/>
            <a:ext cx="2880000" cy="504000"/>
          </a:xfrm>
        </p:spPr>
        <p:txBody>
          <a:bodyPr anchor="ctr">
            <a:normAutofit/>
          </a:bodyPr>
          <a:lstStyle/>
          <a:p>
            <a:pPr marL="0" indent="0" algn="r">
              <a:buNone/>
            </a:pPr>
            <a:r>
              <a:rPr lang="en-US" altLang="zh-CN" sz="1200" b="1">
                <a:solidFill>
                  <a:schemeClr val="accent6"/>
                </a:solidFill>
              </a:rPr>
              <a:t>20XX.XX.XX</a:t>
            </a:r>
            <a:endParaRPr lang="en-US" altLang="zh-CN" sz="1200" b="1">
              <a:solidFill>
                <a:schemeClr val="accent6"/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7"/>
            </p:custDataLst>
          </p:nvPr>
        </p:nvSpPr>
        <p:spPr>
          <a:xfrm>
            <a:off x="4781550" y="4586288"/>
            <a:ext cx="2743200" cy="503237"/>
          </a:xfrm>
        </p:spPr>
        <p:txBody>
          <a:bodyPr>
            <a:normAutofit/>
          </a:bodyPr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</p:spTree>
    <p:custDataLst>
      <p:tags r:id="rId8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918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8200" y="1780829"/>
            <a:ext cx="1269252" cy="2688797"/>
          </a:xfrm>
        </p:spPr>
        <p:txBody>
          <a:bodyPr/>
          <a:lstStyle/>
          <a:p>
            <a:r>
              <a:rPr lang="zh-CN" altLang="en-US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lang="zh-CN" alt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186" name="序号"/>
          <p:cNvSpPr txBox="1"/>
          <p:nvPr>
            <p:custDataLst>
              <p:tags r:id="rId3"/>
            </p:custDataLst>
          </p:nvPr>
        </p:nvSpPr>
        <p:spPr>
          <a:xfrm>
            <a:off x="4543425" y="881380"/>
            <a:ext cx="658495" cy="9823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accent2"/>
                </a:solidFill>
                <a:latin typeface="+mj-ea"/>
                <a:ea typeface="+mj-ea"/>
              </a:rPr>
              <a:t>01</a:t>
            </a:r>
            <a:endParaRPr lang="en-US" sz="2400" b="1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049188" name="项标题"/>
          <p:cNvSpPr txBox="1"/>
          <p:nvPr>
            <p:custDataLst>
              <p:tags r:id="rId4"/>
            </p:custDataLst>
          </p:nvPr>
        </p:nvSpPr>
        <p:spPr>
          <a:xfrm>
            <a:off x="5334635" y="881380"/>
            <a:ext cx="4208780" cy="98171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90" name="任意多边形: 形状 14"/>
          <p:cNvSpPr/>
          <p:nvPr>
            <p:custDataLst>
              <p:tags r:id="rId5"/>
            </p:custDataLst>
          </p:nvPr>
        </p:nvSpPr>
        <p:spPr>
          <a:xfrm rot="5400000">
            <a:off x="4229100" y="950595"/>
            <a:ext cx="278130" cy="154305"/>
          </a:xfrm>
          <a:custGeom>
            <a:gdLst>
              <a:gd name="connsiteX0" fmla="*/ 0 w 1435112"/>
              <a:gd name="connsiteY0" fmla="*/ 717556 h 717556"/>
              <a:gd name="connsiteX1" fmla="*/ 717556 w 1435112"/>
              <a:gd name="connsiteY1" fmla="*/ 0 h 717556"/>
              <a:gd name="connsiteX2" fmla="*/ 1435112 w 1435112"/>
              <a:gd name="connsiteY2" fmla="*/ 717556 h 7175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35112" h="717556">
                <a:moveTo>
                  <a:pt x="0" y="717556"/>
                </a:moveTo>
                <a:lnTo>
                  <a:pt x="717556" y="0"/>
                </a:lnTo>
                <a:lnTo>
                  <a:pt x="1435112" y="717556"/>
                </a:ln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92" name="任意多边形: 形状 15"/>
          <p:cNvSpPr/>
          <p:nvPr>
            <p:custDataLst>
              <p:tags r:id="rId6"/>
            </p:custDataLst>
          </p:nvPr>
        </p:nvSpPr>
        <p:spPr>
          <a:xfrm rot="5400000">
            <a:off x="4229100" y="1903095"/>
            <a:ext cx="278130" cy="154305"/>
          </a:xfrm>
          <a:custGeom>
            <a:gdLst>
              <a:gd name="connsiteX0" fmla="*/ 0 w 1435112"/>
              <a:gd name="connsiteY0" fmla="*/ 717556 h 717556"/>
              <a:gd name="connsiteX1" fmla="*/ 717556 w 1435112"/>
              <a:gd name="connsiteY1" fmla="*/ 0 h 717556"/>
              <a:gd name="connsiteX2" fmla="*/ 1435112 w 1435112"/>
              <a:gd name="connsiteY2" fmla="*/ 717556 h 7175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35112" h="717556">
                <a:moveTo>
                  <a:pt x="0" y="717556"/>
                </a:moveTo>
                <a:lnTo>
                  <a:pt x="717556" y="0"/>
                </a:lnTo>
                <a:lnTo>
                  <a:pt x="1435112" y="717556"/>
                </a:ln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194" name="序号"/>
          <p:cNvSpPr txBox="1"/>
          <p:nvPr>
            <p:custDataLst>
              <p:tags r:id="rId7"/>
            </p:custDataLst>
          </p:nvPr>
        </p:nvSpPr>
        <p:spPr>
          <a:xfrm>
            <a:off x="4543425" y="1829435"/>
            <a:ext cx="658495" cy="9823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accent2"/>
                </a:solidFill>
                <a:latin typeface="+mj-ea"/>
                <a:ea typeface="+mj-ea"/>
              </a:rPr>
              <a:t>02</a:t>
            </a:r>
            <a:endParaRPr lang="en-US" sz="2400" b="1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049196" name="项标题"/>
          <p:cNvSpPr txBox="1"/>
          <p:nvPr>
            <p:custDataLst>
              <p:tags r:id="rId8"/>
            </p:custDataLst>
          </p:nvPr>
        </p:nvSpPr>
        <p:spPr>
          <a:xfrm>
            <a:off x="5334635" y="1829435"/>
            <a:ext cx="4208780" cy="98171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教学目标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98" name="任意多边形: 形状 16"/>
          <p:cNvSpPr/>
          <p:nvPr>
            <p:custDataLst>
              <p:tags r:id="rId9"/>
            </p:custDataLst>
          </p:nvPr>
        </p:nvSpPr>
        <p:spPr>
          <a:xfrm rot="5400000">
            <a:off x="4229100" y="2854960"/>
            <a:ext cx="278130" cy="154305"/>
          </a:xfrm>
          <a:custGeom>
            <a:gdLst>
              <a:gd name="connsiteX0" fmla="*/ 0 w 1435112"/>
              <a:gd name="connsiteY0" fmla="*/ 717556 h 717556"/>
              <a:gd name="connsiteX1" fmla="*/ 717556 w 1435112"/>
              <a:gd name="connsiteY1" fmla="*/ 0 h 717556"/>
              <a:gd name="connsiteX2" fmla="*/ 1435112 w 1435112"/>
              <a:gd name="connsiteY2" fmla="*/ 717556 h 7175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35112" h="717556">
                <a:moveTo>
                  <a:pt x="0" y="717556"/>
                </a:moveTo>
                <a:lnTo>
                  <a:pt x="717556" y="0"/>
                </a:lnTo>
                <a:lnTo>
                  <a:pt x="1435112" y="717556"/>
                </a:ln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00" name="序号"/>
          <p:cNvSpPr txBox="1"/>
          <p:nvPr>
            <p:custDataLst>
              <p:tags r:id="rId10"/>
            </p:custDataLst>
          </p:nvPr>
        </p:nvSpPr>
        <p:spPr>
          <a:xfrm>
            <a:off x="4543425" y="2778125"/>
            <a:ext cx="658495" cy="9823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accent2"/>
                </a:solidFill>
                <a:latin typeface="+mj-ea"/>
                <a:ea typeface="+mj-ea"/>
              </a:rPr>
              <a:t>03</a:t>
            </a:r>
            <a:endParaRPr lang="en-US" sz="2400" b="1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049202" name="项标题"/>
          <p:cNvSpPr txBox="1"/>
          <p:nvPr>
            <p:custDataLst>
              <p:tags r:id="rId11"/>
            </p:custDataLst>
          </p:nvPr>
        </p:nvSpPr>
        <p:spPr>
          <a:xfrm>
            <a:off x="5334635" y="2778125"/>
            <a:ext cx="4208780" cy="98171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教学内容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04" name="任意多边形: 形状 17"/>
          <p:cNvSpPr/>
          <p:nvPr>
            <p:custDataLst>
              <p:tags r:id="rId12"/>
            </p:custDataLst>
          </p:nvPr>
        </p:nvSpPr>
        <p:spPr>
          <a:xfrm rot="5400000">
            <a:off x="4229100" y="3807460"/>
            <a:ext cx="278130" cy="154305"/>
          </a:xfrm>
          <a:custGeom>
            <a:gdLst>
              <a:gd name="connsiteX0" fmla="*/ 0 w 1435112"/>
              <a:gd name="connsiteY0" fmla="*/ 717556 h 717556"/>
              <a:gd name="connsiteX1" fmla="*/ 717556 w 1435112"/>
              <a:gd name="connsiteY1" fmla="*/ 0 h 717556"/>
              <a:gd name="connsiteX2" fmla="*/ 1435112 w 1435112"/>
              <a:gd name="connsiteY2" fmla="*/ 717556 h 7175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35112" h="717556">
                <a:moveTo>
                  <a:pt x="0" y="717556"/>
                </a:moveTo>
                <a:lnTo>
                  <a:pt x="717556" y="0"/>
                </a:lnTo>
                <a:lnTo>
                  <a:pt x="1435112" y="717556"/>
                </a:ln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06" name="序号"/>
          <p:cNvSpPr txBox="1"/>
          <p:nvPr>
            <p:custDataLst>
              <p:tags r:id="rId13"/>
            </p:custDataLst>
          </p:nvPr>
        </p:nvSpPr>
        <p:spPr>
          <a:xfrm>
            <a:off x="4543425" y="3726815"/>
            <a:ext cx="658495" cy="9823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accent2"/>
                </a:solidFill>
                <a:latin typeface="+mj-ea"/>
                <a:ea typeface="+mj-ea"/>
              </a:rPr>
              <a:t>04</a:t>
            </a:r>
            <a:endParaRPr lang="en-US" sz="2400" b="1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049208" name="项标题"/>
          <p:cNvSpPr txBox="1"/>
          <p:nvPr>
            <p:custDataLst>
              <p:tags r:id="rId14"/>
            </p:custDataLst>
          </p:nvPr>
        </p:nvSpPr>
        <p:spPr>
          <a:xfrm>
            <a:off x="5334635" y="3726815"/>
            <a:ext cx="4208780" cy="98171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教学方法与手段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10" name="任意多边形: 形状 1"/>
          <p:cNvSpPr/>
          <p:nvPr>
            <p:custDataLst>
              <p:tags r:id="rId15"/>
            </p:custDataLst>
          </p:nvPr>
        </p:nvSpPr>
        <p:spPr>
          <a:xfrm rot="5400000">
            <a:off x="4229100" y="5704205"/>
            <a:ext cx="278130" cy="154305"/>
          </a:xfrm>
          <a:custGeom>
            <a:gdLst>
              <a:gd name="connsiteX0" fmla="*/ 0 w 1435112"/>
              <a:gd name="connsiteY0" fmla="*/ 717556 h 717556"/>
              <a:gd name="connsiteX1" fmla="*/ 717556 w 1435112"/>
              <a:gd name="connsiteY1" fmla="*/ 0 h 717556"/>
              <a:gd name="connsiteX2" fmla="*/ 1435112 w 1435112"/>
              <a:gd name="connsiteY2" fmla="*/ 717556 h 7175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35112" h="717556">
                <a:moveTo>
                  <a:pt x="0" y="717556"/>
                </a:moveTo>
                <a:lnTo>
                  <a:pt x="717556" y="0"/>
                </a:lnTo>
                <a:lnTo>
                  <a:pt x="1435112" y="717556"/>
                </a:ln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12" name="序号"/>
          <p:cNvSpPr txBox="1"/>
          <p:nvPr>
            <p:custDataLst>
              <p:tags r:id="rId16"/>
            </p:custDataLst>
          </p:nvPr>
        </p:nvSpPr>
        <p:spPr>
          <a:xfrm>
            <a:off x="4543425" y="5624195"/>
            <a:ext cx="658495" cy="9823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accent2"/>
                </a:solidFill>
                <a:latin typeface="+mj-ea"/>
                <a:ea typeface="+mj-ea"/>
              </a:rPr>
              <a:t>06</a:t>
            </a:r>
            <a:endParaRPr lang="en-US" sz="2400" b="1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049214" name="项标题"/>
          <p:cNvSpPr txBox="1"/>
          <p:nvPr>
            <p:custDataLst>
              <p:tags r:id="rId17"/>
            </p:custDataLst>
          </p:nvPr>
        </p:nvSpPr>
        <p:spPr>
          <a:xfrm>
            <a:off x="5334635" y="5624195"/>
            <a:ext cx="4208780" cy="98171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教学过程设计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16" name="任意多边形: 形状 11"/>
          <p:cNvSpPr/>
          <p:nvPr>
            <p:custDataLst>
              <p:tags r:id="rId18"/>
            </p:custDataLst>
          </p:nvPr>
        </p:nvSpPr>
        <p:spPr>
          <a:xfrm rot="5400000">
            <a:off x="4229100" y="4755515"/>
            <a:ext cx="278130" cy="154305"/>
          </a:xfrm>
          <a:custGeom>
            <a:gdLst>
              <a:gd name="connsiteX0" fmla="*/ 0 w 1435112"/>
              <a:gd name="connsiteY0" fmla="*/ 717556 h 717556"/>
              <a:gd name="connsiteX1" fmla="*/ 717556 w 1435112"/>
              <a:gd name="connsiteY1" fmla="*/ 0 h 717556"/>
              <a:gd name="connsiteX2" fmla="*/ 1435112 w 1435112"/>
              <a:gd name="connsiteY2" fmla="*/ 717556 h 7175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35112" h="717556">
                <a:moveTo>
                  <a:pt x="0" y="717556"/>
                </a:moveTo>
                <a:lnTo>
                  <a:pt x="717556" y="0"/>
                </a:lnTo>
                <a:lnTo>
                  <a:pt x="1435112" y="717556"/>
                </a:ln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18" name="序号"/>
          <p:cNvSpPr txBox="1"/>
          <p:nvPr>
            <p:custDataLst>
              <p:tags r:id="rId19"/>
            </p:custDataLst>
          </p:nvPr>
        </p:nvSpPr>
        <p:spPr>
          <a:xfrm>
            <a:off x="4543425" y="4675505"/>
            <a:ext cx="658495" cy="9823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chemeClr val="accent2"/>
                </a:solidFill>
                <a:latin typeface="+mj-ea"/>
                <a:ea typeface="+mj-ea"/>
              </a:rPr>
              <a:t>05</a:t>
            </a:r>
            <a:endParaRPr lang="en-US" sz="2400" b="1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049220" name="项标题"/>
          <p:cNvSpPr txBox="1"/>
          <p:nvPr>
            <p:custDataLst>
              <p:tags r:id="rId20"/>
            </p:custDataLst>
          </p:nvPr>
        </p:nvSpPr>
        <p:spPr>
          <a:xfrm>
            <a:off x="5334635" y="4675505"/>
            <a:ext cx="4208780" cy="98171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教学重点与难点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1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https://d.book118.com/958104104061006026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8"/>
  <p:tag name="KSO_WM_UNIT_INDEX" val="18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9"/>
  <p:tag name="KSO_WM_UNIT_INDEX" val="19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0"/>
  <p:tag name="KSO_WM_UNIT_INDEX" val="20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1"/>
  <p:tag name="KSO_WM_UNIT_INDEX" val="21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2"/>
  <p:tag name="KSO_WM_UNIT_INDEX" val="22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3"/>
  <p:tag name="KSO_WM_UNIT_INDEX" val="23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4"/>
  <p:tag name="KSO_WM_UNIT_INDEX" val="24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5"/>
  <p:tag name="KSO_WM_UNIT_INDEX" val="25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6"/>
  <p:tag name="KSO_WM_UNIT_INDEX" val="26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7"/>
  <p:tag name="KSO_WM_UNIT_INDEX" val="27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8"/>
  <p:tag name="KSO_WM_UNIT_INDEX" val="28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9"/>
  <p:tag name="KSO_WM_UNIT_INDEX" val="29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0"/>
  <p:tag name="KSO_WM_UNIT_INDEX" val="30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1"/>
  <p:tag name="KSO_WM_UNIT_INDEX" val="31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2"/>
  <p:tag name="KSO_WM_UNIT_INDEX" val="32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3"/>
  <p:tag name="KSO_WM_UNIT_INDEX" val="33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4"/>
  <p:tag name="KSO_WM_UNIT_INDEX" val="34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5"/>
  <p:tag name="KSO_WM_UNIT_INDEX" val="35"/>
  <p:tag name="KSO_WM_UNIT_LAYERLEVEL" val="1"/>
  <p:tag name="KSO_WM_UNIT_TYPE" val="i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6"/>
  <p:tag name="KSO_WM_UNIT_INDEX" val="36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7"/>
  <p:tag name="KSO_WM_UNIT_INDEX" val="37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8"/>
  <p:tag name="KSO_WM_UNIT_INDEX" val="38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9"/>
  <p:tag name="KSO_WM_UNIT_INDEX" val="39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0"/>
  <p:tag name="KSO_WM_UNIT_INDEX" val="40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1"/>
  <p:tag name="KSO_WM_UNIT_INDEX" val="41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2"/>
  <p:tag name="KSO_WM_UNIT_INDEX" val="42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3"/>
  <p:tag name="KSO_WM_UNIT_INDEX" val="43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4"/>
  <p:tag name="KSO_WM_UNIT_INDEX" val="44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5"/>
  <p:tag name="KSO_WM_UNIT_INDEX" val="45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6"/>
  <p:tag name="KSO_WM_UNIT_INDEX" val="46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7"/>
  <p:tag name="KSO_WM_UNIT_INDEX" val="47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8"/>
  <p:tag name="KSO_WM_UNIT_INDEX" val="48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9"/>
  <p:tag name="KSO_WM_UNIT_INDEX" val="49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0"/>
  <p:tag name="KSO_WM_UNIT_INDEX" val="50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1"/>
  <p:tag name="KSO_WM_UNIT_INDEX" val="51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2"/>
  <p:tag name="KSO_WM_UNIT_INDEX" val="52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3"/>
  <p:tag name="KSO_WM_UNIT_INDEX" val="53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4"/>
  <p:tag name="KSO_WM_UNIT_INDEX" val="54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5"/>
  <p:tag name="KSO_WM_UNIT_INDEX" val="55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6"/>
  <p:tag name="KSO_WM_UNIT_INDEX" val="56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6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日期时间占位符"/>
  <p:tag name="KSO_WM_UNIT_SUBTYPE" val="c"/>
  <p:tag name="KSO_WM_UNIT_TYPE" val="f"/>
  <p:tag name="KSO_WM_UNIT_VALUE" val="8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585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"/>
  <p:tag name="KSO_WM_UNIT_INDEX" val="11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2"/>
  <p:tag name="KSO_WM_UNIT_INDEX" val="12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3"/>
  <p:tag name="KSO_WM_UNIT_INDEX" val="13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4"/>
  <p:tag name="KSO_WM_UNIT_INDEX" val="14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5"/>
  <p:tag name="KSO_WM_UNIT_INDEX" val="15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6"/>
  <p:tag name="KSO_WM_UNIT_INDEX" val="16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7"/>
  <p:tag name="KSO_WM_UNIT_INDEX" val="17"/>
  <p:tag name="KSO_WM_UNIT_LAYERLEVEL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8"/>
  <p:tag name="KSO_WM_UNIT_INDEX" val="18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9"/>
  <p:tag name="KSO_WM_UNIT_INDEX" val="19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0"/>
  <p:tag name="KSO_WM_UNIT_INDEX" val="20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1"/>
  <p:tag name="KSO_WM_UNIT_INDEX" val="21"/>
  <p:tag name="KSO_WM_UNIT_LAYERLEVEL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2"/>
  <p:tag name="KSO_WM_UNIT_INDEX" val="22"/>
  <p:tag name="KSO_WM_UNIT_LAYERLEVEL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3"/>
  <p:tag name="KSO_WM_UNIT_INDEX" val="23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4"/>
  <p:tag name="KSO_WM_UNIT_INDEX" val="24"/>
  <p:tag name="KSO_WM_UNIT_LAYERLEVEL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5"/>
  <p:tag name="KSO_WM_UNIT_INDEX" val="25"/>
  <p:tag name="KSO_WM_UNIT_LAYERLEVEL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6"/>
  <p:tag name="KSO_WM_UNIT_INDEX" val="26"/>
  <p:tag name="KSO_WM_UNIT_LAYERLEVEL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7"/>
  <p:tag name="KSO_WM_UNIT_INDEX" val="27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8"/>
  <p:tag name="KSO_WM_UNIT_INDEX" val="28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9"/>
  <p:tag name="KSO_WM_UNIT_INDEX" val="9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"/>
  <p:tag name="KSO_WM_UNIT_INDEX" val="10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1"/>
  <p:tag name="KSO_WM_UNIT_INDEX" val="11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2"/>
  <p:tag name="KSO_WM_UNIT_INDEX" val="12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3"/>
  <p:tag name="KSO_WM_UNIT_INDEX" val="13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4"/>
  <p:tag name="KSO_WM_UNIT_INDEX" val="14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5"/>
  <p:tag name="KSO_WM_UNIT_INDEX" val="15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6"/>
  <p:tag name="KSO_WM_UNIT_INDEX" val="16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7"/>
  <p:tag name="KSO_WM_UNIT_INDEX" val="17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8"/>
  <p:tag name="KSO_WM_UNIT_INDEX" val="18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9"/>
  <p:tag name="KSO_WM_UNIT_INDEX" val="19"/>
  <p:tag name="KSO_WM_UNIT_LAYERLEVEL" val="1"/>
  <p:tag name="KSO_WM_UNIT_TYPE" val="i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0"/>
  <p:tag name="KSO_WM_UNIT_INDEX" val="20"/>
  <p:tag name="KSO_WM_UNIT_LAYERLEVEL" val="1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1"/>
  <p:tag name="KSO_WM_UNIT_INDEX" val="21"/>
  <p:tag name="KSO_WM_UNIT_LAYERLEVEL" val="1"/>
  <p:tag name="KSO_WM_UNIT_TYPE" val="i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2"/>
  <p:tag name="KSO_WM_UNIT_INDEX" val="22"/>
  <p:tag name="KSO_WM_UNIT_LAYERLEVEL" val="1"/>
  <p:tag name="KSO_WM_UNIT_TYPE" val="i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3"/>
  <p:tag name="KSO_WM_UNIT_INDEX" val="23"/>
  <p:tag name="KSO_WM_UNIT_LAYERLEVEL" val="1"/>
  <p:tag name="KSO_WM_UNIT_TYPE" val="i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4"/>
  <p:tag name="KSO_WM_UNIT_INDEX" val="24"/>
  <p:tag name="KSO_WM_UNIT_LAYERLEVEL" val="1"/>
  <p:tag name="KSO_WM_UNIT_TYPE" val="i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5"/>
  <p:tag name="KSO_WM_UNIT_INDEX" val="25"/>
  <p:tag name="KSO_WM_UNIT_LAYERLEVEL" val="1"/>
  <p:tag name="KSO_WM_UNIT_TYPE" val="i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6"/>
  <p:tag name="KSO_WM_UNIT_INDEX" val="26"/>
  <p:tag name="KSO_WM_UNIT_LAYERLEVEL" val="1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7"/>
  <p:tag name="KSO_WM_UNIT_INDEX" val="27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8"/>
  <p:tag name="KSO_WM_UNIT_INDEX" val="28"/>
  <p:tag name="KSO_WM_UNIT_LAYERLEVEL" val="1"/>
  <p:tag name="KSO_WM_UNIT_TYPE" val="i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273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273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231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231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720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1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1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1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1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1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1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1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1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1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6"/>
  <p:tag name="KSO_WM_UNIT_INDEX" val="16"/>
  <p:tag name="KSO_WM_UNIT_LAYERLEVEL" val="1"/>
  <p:tag name="KSO_WM_UNIT_TYPE" val="i"/>
</p:tagLst>
</file>

<file path=ppt/tags/tag1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7"/>
  <p:tag name="KSO_WM_UNIT_INDEX" val="17"/>
  <p:tag name="KSO_WM_UNIT_LAYERLEVEL" val="1"/>
  <p:tag name="KSO_WM_UNIT_TYPE" val="i"/>
</p:tagLst>
</file>

<file path=ppt/tags/tag1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8"/>
  <p:tag name="KSO_WM_UNIT_INDEX" val="18"/>
  <p:tag name="KSO_WM_UNIT_LAYERLEVEL" val="1"/>
  <p:tag name="KSO_WM_UNIT_TYPE" val="i"/>
</p:tagLst>
</file>

<file path=ppt/tags/tag1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9"/>
  <p:tag name="KSO_WM_UNIT_INDEX" val="19"/>
  <p:tag name="KSO_WM_UNIT_LAYERLEVEL" val="1"/>
  <p:tag name="KSO_WM_UNIT_TYPE" val="i"/>
</p:tagLst>
</file>

<file path=ppt/tags/tag1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0"/>
  <p:tag name="KSO_WM_UNIT_INDEX" val="20"/>
  <p:tag name="KSO_WM_UNIT_LAYERLEVEL" val="1"/>
  <p:tag name="KSO_WM_UNIT_TYPE" val="i"/>
</p:tagLst>
</file>

<file path=ppt/tags/tag1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1"/>
  <p:tag name="KSO_WM_UNIT_INDEX" val="21"/>
  <p:tag name="KSO_WM_UNIT_LAYERLEVEL" val="1"/>
  <p:tag name="KSO_WM_UNIT_TYPE" val="i"/>
</p:tagLst>
</file>

<file path=ppt/tags/tag1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2"/>
  <p:tag name="KSO_WM_UNIT_INDEX" val="22"/>
  <p:tag name="KSO_WM_UNIT_LAYERLEVEL" val="1"/>
  <p:tag name="KSO_WM_UNIT_TYPE" val="i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3"/>
  <p:tag name="KSO_WM_UNIT_INDEX" val="23"/>
  <p:tag name="KSO_WM_UNIT_LAYERLEVEL" val="1"/>
  <p:tag name="KSO_WM_UNIT_TYPE" val="i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4"/>
  <p:tag name="KSO_WM_UNIT_INDEX" val="24"/>
  <p:tag name="KSO_WM_UNIT_LAYERLEVEL" val="1"/>
  <p:tag name="KSO_WM_UNIT_TYPE" val="i"/>
</p:tagLst>
</file>

<file path=ppt/tags/tag1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5"/>
  <p:tag name="KSO_WM_UNIT_INDEX" val="25"/>
  <p:tag name="KSO_WM_UNIT_LAYERLEVEL" val="1"/>
  <p:tag name="KSO_WM_UNIT_TYPE" val="i"/>
</p:tagLst>
</file>

<file path=ppt/tags/tag1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6"/>
  <p:tag name="KSO_WM_UNIT_INDEX" val="26"/>
  <p:tag name="KSO_WM_UNIT_LAYERLEVEL" val="1"/>
  <p:tag name="KSO_WM_UNIT_TYPE" val="i"/>
</p:tagLst>
</file>

<file path=ppt/tags/tag1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7"/>
  <p:tag name="KSO_WM_UNIT_INDEX" val="27"/>
  <p:tag name="KSO_WM_UNIT_LAYERLEVEL" val="1"/>
  <p:tag name="KSO_WM_UNIT_TYPE" val="i"/>
</p:tagLst>
</file>

<file path=ppt/tags/tag1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8"/>
  <p:tag name="KSO_WM_UNIT_INDEX" val="28"/>
  <p:tag name="KSO_WM_UNIT_LAYERLEVEL" val="1"/>
  <p:tag name="KSO_WM_UNIT_TYPE" val="i"/>
</p:tagLst>
</file>

<file path=ppt/tags/tag1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9"/>
  <p:tag name="KSO_WM_UNIT_INDEX" val="29"/>
  <p:tag name="KSO_WM_UNIT_LAYERLEVEL" val="1"/>
  <p:tag name="KSO_WM_UNIT_TYPE" val="i"/>
</p:tagLst>
</file>

<file path=ppt/tags/tag1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0"/>
  <p:tag name="KSO_WM_UNIT_INDEX" val="30"/>
  <p:tag name="KSO_WM_UNIT_LAYERLEVEL" val="1"/>
  <p:tag name="KSO_WM_UNIT_TYPE" val="i"/>
</p:tagLst>
</file>

<file path=ppt/tags/tag1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1"/>
  <p:tag name="KSO_WM_UNIT_INDEX" val="31"/>
  <p:tag name="KSO_WM_UNIT_LAYERLEVEL" val="1"/>
  <p:tag name="KSO_WM_UNIT_TYPE" val="i"/>
</p:tagLst>
</file>

<file path=ppt/tags/tag1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1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1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2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6"/>
</p:tagLst>
</file>

<file path=ppt/tags/tag2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2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2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2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2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2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"/>
  <p:tag name="KSO_WM_UNIT_INDEX" val="4"/>
  <p:tag name="KSO_WM_UNIT_LAYERLEVEL" val="1"/>
  <p:tag name="KSO_WM_UNIT_TYPE" val="i"/>
</p:tagLst>
</file>

<file path=ppt/tags/tag2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5"/>
  <p:tag name="KSO_WM_UNIT_INDEX" val="5"/>
  <p:tag name="KSO_WM_UNIT_LAYERLEVEL" val="1"/>
  <p:tag name="KSO_WM_UNIT_TYPE" val="i"/>
</p:tagLst>
</file>

<file path=ppt/tags/tag21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96"/>
  <p:tag name="KSO_WM_TEMPLATE_MASTER_TYPE" val="0"/>
  <p:tag name="KSO_WM_TEMPLATE_SUBCATEGORY" val="29"/>
  <p:tag name="KSO_WM_TEMPLATE_THUMBS_INDEX" val="1、9"/>
</p:tagLst>
</file>

<file path=ppt/tags/tag21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30"/>
</p:tagLst>
</file>

<file path=ppt/tags/tag21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80"/>
</p:tagLst>
</file>

<file path=ppt/tags/tag21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1*f*2"/>
  <p:tag name="KSO_WM_UNIT_INDEX" val="2"/>
  <p:tag name="KSO_WM_UNIT_LAYERLEVEL" val="1"/>
  <p:tag name="KSO_WM_UNIT_NOCLEAR" val="0"/>
  <p:tag name="KSO_WM_UNIT_PRESET_TEXT" val="YOUR  LOGO"/>
  <p:tag name="KSO_WM_UNIT_SUBTYPE" val="g"/>
  <p:tag name="KSO_WM_UNIT_TYPE" val="f"/>
  <p:tag name="KSO_WM_UNIT_VALUE" val="16"/>
</p:tagLst>
</file>

<file path=ppt/tags/tag21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1*f*1"/>
  <p:tag name="KSO_WM_UNIT_INDEX" val="1"/>
  <p:tag name="KSO_WM_UNIT_LAYERLEVEL" val="1"/>
  <p:tag name="KSO_WM_UNIT_NOCLEAR" val="0"/>
  <p:tag name="KSO_WM_UNIT_PRESET_TEXT" val="20XX.XX.XX"/>
  <p:tag name="KSO_WM_UNIT_SUBTYPE" val="c"/>
  <p:tag name="KSO_WM_UNIT_TYPE" val="f"/>
  <p:tag name="KSO_WM_UNIT_VALUE" val="8"/>
</p:tagLst>
</file>

<file path=ppt/tags/tag21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1*f*3"/>
  <p:tag name="KSO_WM_UNIT_INDEX" val="3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28"/>
</p:tagLst>
</file>

<file path=ppt/tags/tag218.xml><?xml version="1.0" encoding="utf-8"?>
<p:tagLst xmlns:p="http://schemas.openxmlformats.org/presentationml/2006/main">
  <p:tag name="KSO_WM_BEAUTIFY_FLAG" val="#wm#"/>
  <p:tag name="KSO_WM_SLIDE_ID" val="custom20230996_1"/>
  <p:tag name="KSO_WM_SLIDE_INDEX" val="1"/>
  <p:tag name="KSO_WM_SLIDE_ITEM_CNT" val="0"/>
  <p:tag name="KSO_WM_SLIDE_LAYOUT" val="a_b_f"/>
  <p:tag name="KSO_WM_SLIDE_LAYOUT_CNT" val="1_1_3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96"/>
  <p:tag name="KSO_WM_TEMPLATE_MASTER_TYPE" val="0"/>
  <p:tag name="KSO_WM_TEMPLATE_SUBCATEGORY" val="29"/>
  <p:tag name="KSO_WM_TEMPLATE_THUMBS_INDEX" val="1、9"/>
</p:tagLst>
</file>

<file path=ppt/tags/tag2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1_1"/>
  <p:tag name="KSO_WM_UNIT_INDEX" val="1_1_1"/>
  <p:tag name="KSO_WM_UNIT_LAYERLEVEL" val="1_1_1"/>
  <p:tag name="KSO_WM_UNIT_SUBTYPE" val="d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1_2"/>
  <p:tag name="KSO_WM_UNIT_INDEX" val="1_1_2"/>
  <p:tag name="KSO_WM_UNIT_LAYERLEVEL" val="1_1_1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2_1"/>
  <p:tag name="KSO_WM_UNIT_INDEX" val="1_2_1"/>
  <p:tag name="KSO_WM_UNIT_LAYERLEVEL" val="1_1_1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2_2"/>
  <p:tag name="KSO_WM_UNIT_INDEX" val="1_2_2"/>
  <p:tag name="KSO_WM_UNIT_LAYERLEVEL" val="1_1_1"/>
  <p:tag name="KSO_WM_UNIT_SUBTYPE" val="d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3_1"/>
  <p:tag name="KSO_WM_UNIT_INDEX" val="1_3_1"/>
  <p:tag name="KSO_WM_UNIT_LAYERLEVEL" val="1_1_1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3_2"/>
  <p:tag name="KSO_WM_UNIT_INDEX" val="1_3_2"/>
  <p:tag name="KSO_WM_UNIT_LAYERLEVEL" val="1_1_1"/>
  <p:tag name="KSO_WM_UNIT_SUBTYPE" val="d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4_1"/>
  <p:tag name="KSO_WM_UNIT_INDEX" val="1_4_1"/>
  <p:tag name="KSO_WM_UNIT_LAYERLEVEL" val="1_1_1"/>
  <p:tag name="KSO_WM_UNIT_TYPE" val="l_h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4_2"/>
  <p:tag name="KSO_WM_UNIT_INDEX" val="1_4_2"/>
  <p:tag name="KSO_WM_UNIT_LAYERLEVEL" val="1_1_1"/>
  <p:tag name="KSO_WM_UNIT_SUBTYPE" val="d"/>
  <p:tag name="KSO_WM_UNIT_TYPE" val="l_h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6_1"/>
  <p:tag name="KSO_WM_UNIT_INDEX" val="1_6_1"/>
  <p:tag name="KSO_WM_UNIT_LAYERLEVEL" val="1_1_1"/>
  <p:tag name="KSO_WM_UNIT_TYPE" val="l_h_i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6_2"/>
  <p:tag name="KSO_WM_UNIT_INDEX" val="1_6_2"/>
  <p:tag name="KSO_WM_UNIT_LAYERLEVEL" val="1_1_1"/>
  <p:tag name="KSO_WM_UNIT_SUBTYPE" val="d"/>
  <p:tag name="KSO_WM_UNIT_TYPE" val="l_h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5_1"/>
  <p:tag name="KSO_WM_UNIT_INDEX" val="1_5_1"/>
  <p:tag name="KSO_WM_UNIT_LAYERLEVEL" val="1_1_1"/>
  <p:tag name="KSO_WM_UNIT_TYPE" val="l_h_i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i*1_5_2"/>
  <p:tag name="KSO_WM_UNIT_INDEX" val="1_5_2"/>
  <p:tag name="KSO_WM_UNIT_LAYERLEVEL" val="1_1_1"/>
  <p:tag name="KSO_WM_UNIT_SUBTYPE" val="d"/>
  <p:tag name="KSO_WM_UNIT_TYPE" val="l_h_i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50.80000000000007,&quot;width&quot;:418.45000000000005}"/>
  <p:tag name="KSO_WM_TAG_VERSION" val="1.0"/>
  <p:tag name="KSO_WM_TEMPLATE_CATEGORY" val="custom"/>
  <p:tag name="KSO_WM_TEMPLATE_INDEX" val="20230996"/>
  <p:tag name="KSO_WM_UNIT_COMPATIBLE" val="0"/>
  <p:tag name="KSO_WM_UNIT_DIAGRAM_ISNUMVISUAL" val="0"/>
  <p:tag name="KSO_WM_UNIT_DIAGRAM_ISREFERUNIT" val="0"/>
  <p:tag name="KSO_WM_UNIT_HIGHLIGHT" val="0"/>
  <p:tag name="KSO_WM_UNIT_ID" val="custom20230996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238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96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96"/>
  <p:tag name="KSO_WM_TEMPLATE_MASTER_TYPE" val="0"/>
  <p:tag name="KSO_WM_TEMPLATE_SUBCATEGORY" val="29"/>
</p:tagLst>
</file>

<file path=ppt/tags/tag239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37">
      <a:dk1>
        <a:sysClr val="windowText" lastClr="000000"/>
      </a:dk1>
      <a:lt1>
        <a:sysClr val="window" lastClr="FFFFFF"/>
      </a:lt1>
      <a:dk2>
        <a:srgbClr val="44546A"/>
      </a:dk2>
      <a:lt2>
        <a:srgbClr val="FDFAF5"/>
      </a:lt2>
      <a:accent1>
        <a:srgbClr val="F3BB28"/>
      </a:accent1>
      <a:accent2>
        <a:srgbClr val="D9C573"/>
      </a:accent2>
      <a:accent3>
        <a:srgbClr val="B6B679"/>
      </a:accent3>
      <a:accent4>
        <a:srgbClr val="94A87F"/>
      </a:accent4>
      <a:accent5>
        <a:srgbClr val="719985"/>
      </a:accent5>
      <a:accent6>
        <a:srgbClr val="4F8A8B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6"/>
        </a:soli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squar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18</Paragraphs>
  <Slides>3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baseType="lpstr" size="8">
      <vt:lpstr>Arial</vt:lpstr>
      <vt:lpstr>Calibri</vt:lpstr>
      <vt:lpstr>微软雅黑</vt:lpstr>
      <vt:lpstr>Calibri Light</vt:lpstr>
      <vt:lpstr>Office Theme</vt:lpstr>
      <vt:lpstr>三年级上册语文课件－语文园地七.第一课时人教(部编版)</vt:lpstr>
      <vt:lpstr>目录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2024-09-03T17:34:40.206</cp:lastPrinted>
  <dcterms:created xsi:type="dcterms:W3CDTF">2024-09-03T09:34:40Z</dcterms:created>
  <dcterms:modified xsi:type="dcterms:W3CDTF">2024-09-03T09:34:42Z</dcterms:modified>
</cp:coreProperties>
</file>