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9742C-9237-4F81-BD1C-A1D428BA5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702A3-F212-4862-BA0F-04E6EADBF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7851F-697B-4D5E-BEC9-6F17F9BDC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50692-84BA-43ED-A1B4-C9834C003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5C45A-91BB-40D1-9335-D34CCFA79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F206A-9E2A-40FC-AA26-80C91F692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D3457B-43D0-41C7-8F2D-E10562C06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3C7F1-B351-4265-A59D-A30B46280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74422-71F8-4307-8401-9B36AD953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43D49-8F2E-4E63-AEA1-57A72991B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3A15F-E459-4FA9-B78D-B5C83B112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05044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护理药物疗法讲解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护理药物疗法概述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常用药物疗法护理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特殊药物疗法护理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药物疗法效果评估与监测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药物疗法护理的未来发展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护理药物疗法概述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80" r="1008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61" r="317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护理药物疗法是指在护理工作中，根据医嘱，护士对患者进行给药、观察、评价的过程。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通过药物疗法，治疗疾病、缓解症状、预防并发症，促进患者的康复。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包括口服、含化、舌下给药等。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内服给药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外用给药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注射给药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包括皮肤、黏膜、腔道等给药方式。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包括静脉注射、肌肉注射、皮下注射等。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药物疗法的分类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68" r="127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807" r="580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661" r="766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286" r="828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药物疗法的原则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根据医嘱正确使用药物，不擅自更改药物剂量、给药途径和用药时间。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确保药物质量，避免药物过敏、中毒等不良反应的发生。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合理使用药物，避免浪费和不必要的开支。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确保药物能够达到预期的治疗效果，促进患者的康复。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正确用药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安全用药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经济用药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有效用药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常用药物疗法护理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确保药物准确、安全地送至患者口中。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确认患者身份和药物，确保给药前核对无误；指导患者正确服用药物，包括用药时间、剂量和方式；观察患者服药后的反应，及时处理不良反应。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口服给药护理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将药物安全、准确地注入患者体内。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核对药物和患者信息，确保注射前核对无误；选择合适的注射部位，消毒注射部位；根据药物性质和医嘱，使用合适的注射技术进行注射；注射后观察患者反应，及时处理不良反应。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注射给药护理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将药物直接应用于患处，以缓解局部症状或治疗局部疾病。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清洁局部皮肤，确保患处无菌；根据医嘱和药物性质，正确涂抹药物；观察局部反应，及时处理不良反应；指导患者正确使用药物，注意用药期间的注意事项。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局部给药护理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预防过敏反应的发生，及时处理过敏反应，确保患者安全。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过敏史，确认是否有药物过敏；用药前进行皮肤过敏试验，如皮试阴性方可用药；用药过程中密切观察患者反应，及时发现过敏症状；发生过敏反应时立即停药，采取相应急救措施，如使用抗过敏药物、保持呼吸道通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药物过敏反应的预防与处理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特殊药物疗法护理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https://d.book118.com/958105044012006044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2024-09-23T22:18:05.692</cp:lastPrinted>
  <dcterms:created xsi:type="dcterms:W3CDTF">2024-09-23T14:18:05Z</dcterms:created>
  <dcterms:modified xsi:type="dcterms:W3CDTF">2024-09-23T14:18:07Z</dcterms:modified>
</cp:coreProperties>
</file>